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83307E9.xml" ContentType="application/vnd.ms-powerpoint.comments+xml"/>
  <Override PartName="/ppt/notesSlides/notesSlide2.xml" ContentType="application/vnd.openxmlformats-officedocument.presentationml.notesSlide+xml"/>
  <Override PartName="/ppt/comments/modernComment_152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54_FF9C44D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55_F6775FF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339" r:id="rId2"/>
    <p:sldId id="355" r:id="rId3"/>
    <p:sldId id="338" r:id="rId4"/>
    <p:sldId id="340" r:id="rId5"/>
    <p:sldId id="309" r:id="rId6"/>
    <p:sldId id="315" r:id="rId7"/>
    <p:sldId id="317" r:id="rId8"/>
    <p:sldId id="341" r:id="rId9"/>
    <p:sldId id="319" r:id="rId10"/>
    <p:sldId id="320" r:id="rId11"/>
    <p:sldId id="322" r:id="rId12"/>
    <p:sldId id="323" r:id="rId13"/>
    <p:sldId id="321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45" r:id="rId29"/>
    <p:sldId id="348" r:id="rId30"/>
    <p:sldId id="351" r:id="rId31"/>
    <p:sldId id="352" r:id="rId32"/>
    <p:sldId id="354" r:id="rId33"/>
    <p:sldId id="356" r:id="rId34"/>
    <p:sldId id="350" r:id="rId35"/>
    <p:sldId id="349" r:id="rId36"/>
    <p:sldId id="353" r:id="rId37"/>
    <p:sldId id="343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Cambria Math" panose="020405030504060302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75601" autoAdjust="0"/>
  </p:normalViewPr>
  <p:slideViewPr>
    <p:cSldViewPr snapToGrid="0">
      <p:cViewPr varScale="1">
        <p:scale>
          <a:sx n="115" d="100"/>
          <a:sy n="115" d="100"/>
        </p:scale>
        <p:origin x="102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7CD367E2-7DB3-44AE-B921-A04E1B4C1019}"/>
    <pc:docChg chg="undo custSel addSld delSld modSld sldOrd">
      <pc:chgData name="Afonso Costa Henrique" userId="9e9b3605-668d-4dee-84b0-1f1bc75cfc02" providerId="ADAL" clId="{7CD367E2-7DB3-44AE-B921-A04E1B4C1019}" dt="2026-02-26T17:29:17.672" v="11869" actId="478"/>
      <pc:docMkLst>
        <pc:docMk/>
      </pc:docMkLst>
      <pc:sldChg chg="mod modShow">
        <pc:chgData name="Afonso Costa Henrique" userId="9e9b3605-668d-4dee-84b0-1f1bc75cfc02" providerId="ADAL" clId="{7CD367E2-7DB3-44AE-B921-A04E1B4C1019}" dt="2026-02-18T17:30:31.954" v="2" actId="729"/>
        <pc:sldMkLst>
          <pc:docMk/>
          <pc:sldMk cId="4227761470" sldId="319"/>
        </pc:sldMkLst>
      </pc:sldChg>
      <pc:sldChg chg="modSp mod">
        <pc:chgData name="Afonso Costa Henrique" userId="9e9b3605-668d-4dee-84b0-1f1bc75cfc02" providerId="ADAL" clId="{7CD367E2-7DB3-44AE-B921-A04E1B4C1019}" dt="2026-02-19T14:45:04.420" v="43" actId="14100"/>
        <pc:sldMkLst>
          <pc:docMk/>
          <pc:sldMk cId="2284496007" sldId="322"/>
        </pc:sldMkLst>
        <pc:picChg chg="mod">
          <ac:chgData name="Afonso Costa Henrique" userId="9e9b3605-668d-4dee-84b0-1f1bc75cfc02" providerId="ADAL" clId="{7CD367E2-7DB3-44AE-B921-A04E1B4C1019}" dt="2026-02-19T14:45:01.195" v="42" actId="1076"/>
          <ac:picMkLst>
            <pc:docMk/>
            <pc:sldMk cId="2284496007" sldId="322"/>
            <ac:picMk id="22" creationId="{6DD93F0F-B75C-CA54-F864-550074F5C6E8}"/>
          </ac:picMkLst>
        </pc:picChg>
        <pc:cxnChg chg="mod">
          <ac:chgData name="Afonso Costa Henrique" userId="9e9b3605-668d-4dee-84b0-1f1bc75cfc02" providerId="ADAL" clId="{7CD367E2-7DB3-44AE-B921-A04E1B4C1019}" dt="2026-02-19T14:45:04.420" v="43" actId="14100"/>
          <ac:cxnSpMkLst>
            <pc:docMk/>
            <pc:sldMk cId="2284496007" sldId="322"/>
            <ac:cxnSpMk id="11" creationId="{304DFF0D-61FA-01E2-61A4-E6608538BA56}"/>
          </ac:cxnSpMkLst>
        </pc:cxnChg>
      </pc:sldChg>
      <pc:sldChg chg="addSp delSp modSp mod">
        <pc:chgData name="Afonso Costa Henrique" userId="9e9b3605-668d-4dee-84b0-1f1bc75cfc02" providerId="ADAL" clId="{7CD367E2-7DB3-44AE-B921-A04E1B4C1019}" dt="2026-02-19T14:44:29.678" v="39" actId="478"/>
        <pc:sldMkLst>
          <pc:docMk/>
          <pc:sldMk cId="34816659" sldId="328"/>
        </pc:sldMkLst>
      </pc:sldChg>
      <pc:sldChg chg="modSp mod">
        <pc:chgData name="Afonso Costa Henrique" userId="9e9b3605-668d-4dee-84b0-1f1bc75cfc02" providerId="ADAL" clId="{7CD367E2-7DB3-44AE-B921-A04E1B4C1019}" dt="2026-02-24T09:28:00.021" v="10628" actId="115"/>
        <pc:sldMkLst>
          <pc:docMk/>
          <pc:sldMk cId="1420050114" sldId="338"/>
        </pc:sldMkLst>
        <pc:graphicFrameChg chg="mod modGraphic">
          <ac:chgData name="Afonso Costa Henrique" userId="9e9b3605-668d-4dee-84b0-1f1bc75cfc02" providerId="ADAL" clId="{7CD367E2-7DB3-44AE-B921-A04E1B4C1019}" dt="2026-02-24T09:28:00.021" v="10628" actId="115"/>
          <ac:graphicFrameMkLst>
            <pc:docMk/>
            <pc:sldMk cId="1420050114" sldId="338"/>
            <ac:graphicFrameMk id="31" creationId="{0C69D928-1795-D14B-0A56-ABCDAEEF14C6}"/>
          </ac:graphicFrameMkLst>
        </pc:graphicFrameChg>
      </pc:sldChg>
      <pc:sldChg chg="addSp delSp modSp add mod modNotesTx">
        <pc:chgData name="Afonso Costa Henrique" userId="9e9b3605-668d-4dee-84b0-1f1bc75cfc02" providerId="ADAL" clId="{7CD367E2-7DB3-44AE-B921-A04E1B4C1019}" dt="2026-02-24T10:38:14.319" v="11009" actId="1036"/>
        <pc:sldMkLst>
          <pc:docMk/>
          <pc:sldMk cId="546262067" sldId="343"/>
        </pc:sldMkLst>
        <pc:spChg chg="mod">
          <ac:chgData name="Afonso Costa Henrique" userId="9e9b3605-668d-4dee-84b0-1f1bc75cfc02" providerId="ADAL" clId="{7CD367E2-7DB3-44AE-B921-A04E1B4C1019}" dt="2026-02-24T10:38:08.167" v="10995" actId="1035"/>
          <ac:spMkLst>
            <pc:docMk/>
            <pc:sldMk cId="546262067" sldId="343"/>
            <ac:spMk id="7" creationId="{EBD7630B-104D-5825-06B9-DC437FABBA7E}"/>
          </ac:spMkLst>
        </pc:spChg>
        <pc:spChg chg="mod">
          <ac:chgData name="Afonso Costa Henrique" userId="9e9b3605-668d-4dee-84b0-1f1bc75cfc02" providerId="ADAL" clId="{7CD367E2-7DB3-44AE-B921-A04E1B4C1019}" dt="2026-02-23T19:04:59.524" v="9722" actId="20577"/>
          <ac:spMkLst>
            <pc:docMk/>
            <pc:sldMk cId="546262067" sldId="343"/>
            <ac:spMk id="8" creationId="{9FFB752D-3E52-E51B-33DE-38AFAFA951E4}"/>
          </ac:spMkLst>
        </pc:spChg>
        <pc:spChg chg="add mod">
          <ac:chgData name="Afonso Costa Henrique" userId="9e9b3605-668d-4dee-84b0-1f1bc75cfc02" providerId="ADAL" clId="{7CD367E2-7DB3-44AE-B921-A04E1B4C1019}" dt="2026-02-24T10:38:14.319" v="11009" actId="1036"/>
          <ac:spMkLst>
            <pc:docMk/>
            <pc:sldMk cId="546262067" sldId="343"/>
            <ac:spMk id="9" creationId="{B46CAEF3-204E-F7AD-E5BA-1D8D840C2BE8}"/>
          </ac:spMkLst>
        </pc:spChg>
        <pc:graphicFrameChg chg="mod modGraphic">
          <ac:chgData name="Afonso Costa Henrique" userId="9e9b3605-668d-4dee-84b0-1f1bc75cfc02" providerId="ADAL" clId="{7CD367E2-7DB3-44AE-B921-A04E1B4C1019}" dt="2026-02-24T10:38:08.167" v="10995" actId="1035"/>
          <ac:graphicFrameMkLst>
            <pc:docMk/>
            <pc:sldMk cId="546262067" sldId="343"/>
            <ac:graphicFrameMk id="12" creationId="{EC262BE2-CF4F-7072-27F8-4FD5B816C495}"/>
          </ac:graphicFrameMkLst>
        </pc:graphicFrameChg>
        <pc:graphicFrameChg chg="add mod modGraphic">
          <ac:chgData name="Afonso Costa Henrique" userId="9e9b3605-668d-4dee-84b0-1f1bc75cfc02" providerId="ADAL" clId="{7CD367E2-7DB3-44AE-B921-A04E1B4C1019}" dt="2026-02-24T10:38:14.319" v="11009" actId="1036"/>
          <ac:graphicFrameMkLst>
            <pc:docMk/>
            <pc:sldMk cId="546262067" sldId="343"/>
            <ac:graphicFrameMk id="13" creationId="{2C1D28B0-160F-BF3A-F5AD-335C7C5E5718}"/>
          </ac:graphicFrameMkLst>
        </pc:graphicFrameChg>
      </pc:sldChg>
      <pc:sldChg chg="modSp addAnim delAnim modAnim">
        <pc:chgData name="Afonso Costa Henrique" userId="9e9b3605-668d-4dee-84b0-1f1bc75cfc02" providerId="ADAL" clId="{7CD367E2-7DB3-44AE-B921-A04E1B4C1019}" dt="2026-02-19T14:39:55.590" v="31" actId="114"/>
        <pc:sldMkLst>
          <pc:docMk/>
          <pc:sldMk cId="3670722096" sldId="345"/>
        </pc:sldMkLst>
        <pc:spChg chg="mod">
          <ac:chgData name="Afonso Costa Henrique" userId="9e9b3605-668d-4dee-84b0-1f1bc75cfc02" providerId="ADAL" clId="{7CD367E2-7DB3-44AE-B921-A04E1B4C1019}" dt="2026-02-19T14:39:55.590" v="31" actId="114"/>
          <ac:spMkLst>
            <pc:docMk/>
            <pc:sldMk cId="3670722096" sldId="345"/>
            <ac:spMk id="10" creationId="{CF7842F3-4C0B-8BCF-6770-68B8EE6ED850}"/>
          </ac:spMkLst>
        </pc:spChg>
      </pc:sldChg>
      <pc:sldChg chg="addSp delSp modSp add mod delAnim modNotesTx">
        <pc:chgData name="Afonso Costa Henrique" userId="9e9b3605-668d-4dee-84b0-1f1bc75cfc02" providerId="ADAL" clId="{7CD367E2-7DB3-44AE-B921-A04E1B4C1019}" dt="2026-02-20T16:11:30.896" v="4334" actId="20577"/>
        <pc:sldMkLst>
          <pc:docMk/>
          <pc:sldMk cId="3800760256" sldId="349"/>
        </pc:sldMkLst>
        <pc:spChg chg="add mod">
          <ac:chgData name="Afonso Costa Henrique" userId="9e9b3605-668d-4dee-84b0-1f1bc75cfc02" providerId="ADAL" clId="{7CD367E2-7DB3-44AE-B921-A04E1B4C1019}" dt="2026-02-20T15:14:10.058" v="240" actId="121"/>
          <ac:spMkLst>
            <pc:docMk/>
            <pc:sldMk cId="3800760256" sldId="349"/>
            <ac:spMk id="11" creationId="{0E3F8772-67E7-8F4B-820B-92C56ADD4EBC}"/>
          </ac:spMkLst>
        </pc:spChg>
        <pc:picChg chg="add mod">
          <ac:chgData name="Afonso Costa Henrique" userId="9e9b3605-668d-4dee-84b0-1f1bc75cfc02" providerId="ADAL" clId="{7CD367E2-7DB3-44AE-B921-A04E1B4C1019}" dt="2026-02-20T16:10:04.756" v="4081" actId="1076"/>
          <ac:picMkLst>
            <pc:docMk/>
            <pc:sldMk cId="3800760256" sldId="349"/>
            <ac:picMk id="13" creationId="{9ADB1523-CC7D-6CD6-720C-DAAB5FDBE49D}"/>
          </ac:picMkLst>
        </pc:picChg>
      </pc:sldChg>
      <pc:sldChg chg="addSp delSp modSp add mod ord modNotesTx">
        <pc:chgData name="Afonso Costa Henrique" userId="9e9b3605-668d-4dee-84b0-1f1bc75cfc02" providerId="ADAL" clId="{7CD367E2-7DB3-44AE-B921-A04E1B4C1019}" dt="2026-02-20T16:04:24.700" v="3929" actId="20577"/>
        <pc:sldMkLst>
          <pc:docMk/>
          <pc:sldMk cId="2382413740" sldId="350"/>
        </pc:sldMkLst>
        <pc:spChg chg="add mod">
          <ac:chgData name="Afonso Costa Henrique" userId="9e9b3605-668d-4dee-84b0-1f1bc75cfc02" providerId="ADAL" clId="{7CD367E2-7DB3-44AE-B921-A04E1B4C1019}" dt="2026-02-20T15:14:24.597" v="244" actId="6549"/>
          <ac:spMkLst>
            <pc:docMk/>
            <pc:sldMk cId="2382413740" sldId="350"/>
            <ac:spMk id="2" creationId="{C6BB63FB-5139-40C0-0B3F-D3F8C4CB4877}"/>
          </ac:spMkLst>
        </pc:spChg>
        <pc:picChg chg="mod">
          <ac:chgData name="Afonso Costa Henrique" userId="9e9b3605-668d-4dee-84b0-1f1bc75cfc02" providerId="ADAL" clId="{7CD367E2-7DB3-44AE-B921-A04E1B4C1019}" dt="2026-02-20T15:12:58.232" v="216" actId="1038"/>
          <ac:picMkLst>
            <pc:docMk/>
            <pc:sldMk cId="2382413740" sldId="350"/>
            <ac:picMk id="7" creationId="{E50B0E11-3D29-DA7D-6F00-79CDF7D30086}"/>
          </ac:picMkLst>
        </pc:picChg>
      </pc:sldChg>
      <pc:sldChg chg="addSp delSp modSp add mod delAnim modNotesTx">
        <pc:chgData name="Afonso Costa Henrique" userId="9e9b3605-668d-4dee-84b0-1f1bc75cfc02" providerId="ADAL" clId="{7CD367E2-7DB3-44AE-B921-A04E1B4C1019}" dt="2026-02-26T17:29:17.672" v="11869" actId="478"/>
        <pc:sldMkLst>
          <pc:docMk/>
          <pc:sldMk cId="1550381836" sldId="351"/>
        </pc:sldMkLst>
        <pc:spChg chg="mod">
          <ac:chgData name="Afonso Costa Henrique" userId="9e9b3605-668d-4dee-84b0-1f1bc75cfc02" providerId="ADAL" clId="{7CD367E2-7DB3-44AE-B921-A04E1B4C1019}" dt="2026-02-23T11:59:43.535" v="4472" actId="1035"/>
          <ac:spMkLst>
            <pc:docMk/>
            <pc:sldMk cId="1550381836" sldId="351"/>
            <ac:spMk id="2" creationId="{B88A6A9D-CF66-C19D-E6DB-00A74ACFF084}"/>
          </ac:spMkLst>
        </pc:spChg>
        <pc:spChg chg="add del mod">
          <ac:chgData name="Afonso Costa Henrique" userId="9e9b3605-668d-4dee-84b0-1f1bc75cfc02" providerId="ADAL" clId="{7CD367E2-7DB3-44AE-B921-A04E1B4C1019}" dt="2026-02-26T17:29:15.091" v="11868" actId="478"/>
          <ac:spMkLst>
            <pc:docMk/>
            <pc:sldMk cId="1550381836" sldId="351"/>
            <ac:spMk id="7" creationId="{5C115BA7-9ADC-6DC5-8FEE-FD4FDD3D7B4C}"/>
          </ac:spMkLst>
        </pc:spChg>
        <pc:spChg chg="add mod">
          <ac:chgData name="Afonso Costa Henrique" userId="9e9b3605-668d-4dee-84b0-1f1bc75cfc02" providerId="ADAL" clId="{7CD367E2-7DB3-44AE-B921-A04E1B4C1019}" dt="2026-02-26T17:27:49.355" v="11758" actId="1035"/>
          <ac:spMkLst>
            <pc:docMk/>
            <pc:sldMk cId="1550381836" sldId="351"/>
            <ac:spMk id="9" creationId="{9CB4EA70-A0F1-660A-29EC-3212EB16E758}"/>
          </ac:spMkLst>
        </pc:spChg>
        <pc:spChg chg="add del mod">
          <ac:chgData name="Afonso Costa Henrique" userId="9e9b3605-668d-4dee-84b0-1f1bc75cfc02" providerId="ADAL" clId="{7CD367E2-7DB3-44AE-B921-A04E1B4C1019}" dt="2026-02-26T17:29:17.672" v="11869" actId="478"/>
          <ac:spMkLst>
            <pc:docMk/>
            <pc:sldMk cId="1550381836" sldId="351"/>
            <ac:spMk id="10" creationId="{D0D67054-8248-ED5D-18E1-2AC32C4429E3}"/>
          </ac:spMkLst>
        </pc:spChg>
        <pc:spChg chg="add mod">
          <ac:chgData name="Afonso Costa Henrique" userId="9e9b3605-668d-4dee-84b0-1f1bc75cfc02" providerId="ADAL" clId="{7CD367E2-7DB3-44AE-B921-A04E1B4C1019}" dt="2026-02-26T17:26:07.325" v="11713" actId="1076"/>
          <ac:spMkLst>
            <pc:docMk/>
            <pc:sldMk cId="1550381836" sldId="351"/>
            <ac:spMk id="11" creationId="{EB66FBA3-5CB0-2B4B-A83C-56B2EAD23568}"/>
          </ac:spMkLst>
        </pc:spChg>
        <pc:spChg chg="add del mod ord">
          <ac:chgData name="Afonso Costa Henrique" userId="9e9b3605-668d-4dee-84b0-1f1bc75cfc02" providerId="ADAL" clId="{7CD367E2-7DB3-44AE-B921-A04E1B4C1019}" dt="2026-02-26T17:27:34.013" v="11746" actId="1036"/>
          <ac:spMkLst>
            <pc:docMk/>
            <pc:sldMk cId="1550381836" sldId="351"/>
            <ac:spMk id="20" creationId="{3CBECDBC-8B82-9736-A326-C1C531E331EE}"/>
          </ac:spMkLst>
        </pc:spChg>
        <pc:spChg chg="add mod">
          <ac:chgData name="Afonso Costa Henrique" userId="9e9b3605-668d-4dee-84b0-1f1bc75cfc02" providerId="ADAL" clId="{7CD367E2-7DB3-44AE-B921-A04E1B4C1019}" dt="2026-02-23T10:28:33.591" v="4338" actId="207"/>
          <ac:spMkLst>
            <pc:docMk/>
            <pc:sldMk cId="1550381836" sldId="351"/>
            <ac:spMk id="23" creationId="{16B8091E-7E1C-83A7-8C7E-9188FBB98670}"/>
          </ac:spMkLst>
        </pc:spChg>
        <pc:picChg chg="add mod ord">
          <ac:chgData name="Afonso Costa Henrique" userId="9e9b3605-668d-4dee-84b0-1f1bc75cfc02" providerId="ADAL" clId="{7CD367E2-7DB3-44AE-B921-A04E1B4C1019}" dt="2026-02-26T17:27:34.013" v="11746" actId="1036"/>
          <ac:picMkLst>
            <pc:docMk/>
            <pc:sldMk cId="1550381836" sldId="351"/>
            <ac:picMk id="15" creationId="{9FFB8A6C-4826-F919-CE42-F405EE485D65}"/>
          </ac:picMkLst>
        </pc:picChg>
        <pc:picChg chg="add mod ord">
          <ac:chgData name="Afonso Costa Henrique" userId="9e9b3605-668d-4dee-84b0-1f1bc75cfc02" providerId="ADAL" clId="{7CD367E2-7DB3-44AE-B921-A04E1B4C1019}" dt="2026-02-26T17:28:45.854" v="11791" actId="14100"/>
          <ac:picMkLst>
            <pc:docMk/>
            <pc:sldMk cId="1550381836" sldId="351"/>
            <ac:picMk id="18" creationId="{B21FCA83-9088-6240-4DCE-78BF6D456C0E}"/>
          </ac:picMkLst>
        </pc:picChg>
        <pc:picChg chg="add mod">
          <ac:chgData name="Afonso Costa Henrique" userId="9e9b3605-668d-4dee-84b0-1f1bc75cfc02" providerId="ADAL" clId="{7CD367E2-7DB3-44AE-B921-A04E1B4C1019}" dt="2026-02-26T17:27:49.355" v="11758" actId="1035"/>
          <ac:picMkLst>
            <pc:docMk/>
            <pc:sldMk cId="1550381836" sldId="351"/>
            <ac:picMk id="1026" creationId="{E66C1A2D-1924-2D02-D92C-18D3262AAAC0}"/>
          </ac:picMkLst>
        </pc:picChg>
        <pc:cxnChg chg="add mod">
          <ac:chgData name="Afonso Costa Henrique" userId="9e9b3605-668d-4dee-84b0-1f1bc75cfc02" providerId="ADAL" clId="{7CD367E2-7DB3-44AE-B921-A04E1B4C1019}" dt="2026-02-23T10:28:27.200" v="4337" actId="1076"/>
          <ac:cxnSpMkLst>
            <pc:docMk/>
            <pc:sldMk cId="1550381836" sldId="351"/>
            <ac:cxnSpMk id="24" creationId="{46D07846-0BD4-D43A-87D6-9D0FB90EEC50}"/>
          </ac:cxnSpMkLst>
        </pc:cxnChg>
      </pc:sldChg>
      <pc:sldChg chg="addSp delSp modSp add mod modNotesTx">
        <pc:chgData name="Afonso Costa Henrique" userId="9e9b3605-668d-4dee-84b0-1f1bc75cfc02" providerId="ADAL" clId="{7CD367E2-7DB3-44AE-B921-A04E1B4C1019}" dt="2026-02-24T11:00:52.303" v="11368" actId="1036"/>
        <pc:sldMkLst>
          <pc:docMk/>
          <pc:sldMk cId="614006522" sldId="352"/>
        </pc:sldMkLst>
        <pc:spChg chg="mod">
          <ac:chgData name="Afonso Costa Henrique" userId="9e9b3605-668d-4dee-84b0-1f1bc75cfc02" providerId="ADAL" clId="{7CD367E2-7DB3-44AE-B921-A04E1B4C1019}" dt="2026-02-23T18:44:41.532" v="7301" actId="404"/>
          <ac:spMkLst>
            <pc:docMk/>
            <pc:sldMk cId="614006522" sldId="352"/>
            <ac:spMk id="2" creationId="{9E436944-89CB-7717-298F-1ADD805701C0}"/>
          </ac:spMkLst>
        </pc:spChg>
        <pc:spChg chg="add mod">
          <ac:chgData name="Afonso Costa Henrique" userId="9e9b3605-668d-4dee-84b0-1f1bc75cfc02" providerId="ADAL" clId="{7CD367E2-7DB3-44AE-B921-A04E1B4C1019}" dt="2026-02-24T11:00:52.303" v="11368" actId="1036"/>
          <ac:spMkLst>
            <pc:docMk/>
            <pc:sldMk cId="614006522" sldId="352"/>
            <ac:spMk id="7" creationId="{7749C69D-FE25-3822-C3A7-ADD4242F64FC}"/>
          </ac:spMkLst>
        </pc:spChg>
        <pc:spChg chg="add mod">
          <ac:chgData name="Afonso Costa Henrique" userId="9e9b3605-668d-4dee-84b0-1f1bc75cfc02" providerId="ADAL" clId="{7CD367E2-7DB3-44AE-B921-A04E1B4C1019}" dt="2026-02-23T18:13:53.979" v="6555" actId="1036"/>
          <ac:spMkLst>
            <pc:docMk/>
            <pc:sldMk cId="614006522" sldId="352"/>
            <ac:spMk id="29" creationId="{CE3173E4-C665-1E32-BEDE-4A7062DC10AE}"/>
          </ac:spMkLst>
        </pc:spChg>
        <pc:spChg chg="add mod">
          <ac:chgData name="Afonso Costa Henrique" userId="9e9b3605-668d-4dee-84b0-1f1bc75cfc02" providerId="ADAL" clId="{7CD367E2-7DB3-44AE-B921-A04E1B4C1019}" dt="2026-02-23T18:13:53.979" v="6555" actId="1036"/>
          <ac:spMkLst>
            <pc:docMk/>
            <pc:sldMk cId="614006522" sldId="352"/>
            <ac:spMk id="30" creationId="{9C082487-8158-6FD7-1CF4-63AC1DD9E144}"/>
          </ac:spMkLst>
        </pc:spChg>
        <pc:spChg chg="add mod">
          <ac:chgData name="Afonso Costa Henrique" userId="9e9b3605-668d-4dee-84b0-1f1bc75cfc02" providerId="ADAL" clId="{7CD367E2-7DB3-44AE-B921-A04E1B4C1019}" dt="2026-02-23T18:39:03.445" v="7123" actId="14100"/>
          <ac:spMkLst>
            <pc:docMk/>
            <pc:sldMk cId="614006522" sldId="352"/>
            <ac:spMk id="49" creationId="{CDF104F7-608C-CC80-0B84-1EE8C7C49A07}"/>
          </ac:spMkLst>
        </pc:spChg>
        <pc:spChg chg="add mod">
          <ac:chgData name="Afonso Costa Henrique" userId="9e9b3605-668d-4dee-84b0-1f1bc75cfc02" providerId="ADAL" clId="{7CD367E2-7DB3-44AE-B921-A04E1B4C1019}" dt="2026-02-24T10:46:47.783" v="11200" actId="693"/>
          <ac:spMkLst>
            <pc:docMk/>
            <pc:sldMk cId="614006522" sldId="352"/>
            <ac:spMk id="58" creationId="{4957B915-2D05-D2F5-758C-10989CD77E36}"/>
          </ac:spMkLst>
        </pc:spChg>
        <pc:picChg chg="add mod ord">
          <ac:chgData name="Afonso Costa Henrique" userId="9e9b3605-668d-4dee-84b0-1f1bc75cfc02" providerId="ADAL" clId="{7CD367E2-7DB3-44AE-B921-A04E1B4C1019}" dt="2026-02-24T09:28:35.698" v="10638" actId="1037"/>
          <ac:picMkLst>
            <pc:docMk/>
            <pc:sldMk cId="614006522" sldId="352"/>
            <ac:picMk id="13" creationId="{288A63F6-DDB9-111E-6F95-DF5CA1245F88}"/>
          </ac:picMkLst>
        </pc:picChg>
        <pc:picChg chg="add del mod ord modCrop">
          <ac:chgData name="Afonso Costa Henrique" userId="9e9b3605-668d-4dee-84b0-1f1bc75cfc02" providerId="ADAL" clId="{7CD367E2-7DB3-44AE-B921-A04E1B4C1019}" dt="2026-02-23T18:13:53.979" v="6555" actId="1036"/>
          <ac:picMkLst>
            <pc:docMk/>
            <pc:sldMk cId="614006522" sldId="352"/>
            <ac:picMk id="19" creationId="{F06416EF-9B48-1AEA-B735-7B9E7A768544}"/>
          </ac:picMkLst>
        </pc:picChg>
        <pc:picChg chg="add mod ord modCrop">
          <ac:chgData name="Afonso Costa Henrique" userId="9e9b3605-668d-4dee-84b0-1f1bc75cfc02" providerId="ADAL" clId="{7CD367E2-7DB3-44AE-B921-A04E1B4C1019}" dt="2026-02-23T18:36:35.730" v="7081" actId="1076"/>
          <ac:picMkLst>
            <pc:docMk/>
            <pc:sldMk cId="614006522" sldId="352"/>
            <ac:picMk id="22" creationId="{4DA681EC-837B-D13D-2CA6-758410D43F2D}"/>
          </ac:picMkLst>
        </pc:picChg>
        <pc:picChg chg="add mod">
          <ac:chgData name="Afonso Costa Henrique" userId="9e9b3605-668d-4dee-84b0-1f1bc75cfc02" providerId="ADAL" clId="{7CD367E2-7DB3-44AE-B921-A04E1B4C1019}" dt="2026-02-23T18:44:47.009" v="7304" actId="1076"/>
          <ac:picMkLst>
            <pc:docMk/>
            <pc:sldMk cId="614006522" sldId="352"/>
            <ac:picMk id="34" creationId="{5E8D04CF-F281-CEE0-BF36-3B7BF56DD161}"/>
          </ac:picMkLst>
        </pc:picChg>
        <pc:cxnChg chg="mod">
          <ac:chgData name="Afonso Costa Henrique" userId="9e9b3605-668d-4dee-84b0-1f1bc75cfc02" providerId="ADAL" clId="{7CD367E2-7DB3-44AE-B921-A04E1B4C1019}" dt="2026-02-23T17:25:07.927" v="5899" actId="478"/>
          <ac:cxnSpMkLst>
            <pc:docMk/>
            <pc:sldMk cId="614006522" sldId="352"/>
            <ac:cxnSpMk id="24" creationId="{002E0794-3AEC-8D54-671F-D6310BACDBAC}"/>
          </ac:cxnSpMkLst>
        </pc:cxnChg>
        <pc:cxnChg chg="add mod">
          <ac:chgData name="Afonso Costa Henrique" userId="9e9b3605-668d-4dee-84b0-1f1bc75cfc02" providerId="ADAL" clId="{7CD367E2-7DB3-44AE-B921-A04E1B4C1019}" dt="2026-02-23T18:33:15.230" v="7023" actId="14100"/>
          <ac:cxnSpMkLst>
            <pc:docMk/>
            <pc:sldMk cId="614006522" sldId="352"/>
            <ac:cxnSpMk id="36" creationId="{BA75B2C7-3B8F-1B90-DAC7-5D72FCFB1EBF}"/>
          </ac:cxnSpMkLst>
        </pc:cxnChg>
        <pc:cxnChg chg="add mod">
          <ac:chgData name="Afonso Costa Henrique" userId="9e9b3605-668d-4dee-84b0-1f1bc75cfc02" providerId="ADAL" clId="{7CD367E2-7DB3-44AE-B921-A04E1B4C1019}" dt="2026-02-23T18:36:32.613" v="7079" actId="14100"/>
          <ac:cxnSpMkLst>
            <pc:docMk/>
            <pc:sldMk cId="614006522" sldId="352"/>
            <ac:cxnSpMk id="53" creationId="{47E7689C-908B-3177-9761-4C8278CDBE92}"/>
          </ac:cxnSpMkLst>
        </pc:cxnChg>
      </pc:sldChg>
      <pc:sldChg chg="addSp delSp modSp add mod modNotesTx">
        <pc:chgData name="Afonso Costa Henrique" userId="9e9b3605-668d-4dee-84b0-1f1bc75cfc02" providerId="ADAL" clId="{7CD367E2-7DB3-44AE-B921-A04E1B4C1019}" dt="2026-02-24T10:44:31.115" v="11199" actId="20577"/>
        <pc:sldMkLst>
          <pc:docMk/>
          <pc:sldMk cId="1608785460" sldId="353"/>
        </pc:sldMkLst>
        <pc:spChg chg="add mod">
          <ac:chgData name="Afonso Costa Henrique" userId="9e9b3605-668d-4dee-84b0-1f1bc75cfc02" providerId="ADAL" clId="{7CD367E2-7DB3-44AE-B921-A04E1B4C1019}" dt="2026-02-24T10:43:14.957" v="11098" actId="14100"/>
          <ac:spMkLst>
            <pc:docMk/>
            <pc:sldMk cId="1608785460" sldId="353"/>
            <ac:spMk id="2" creationId="{3B19F205-655D-7CCC-892E-9AE9C362A111}"/>
          </ac:spMkLst>
        </pc:spChg>
        <pc:graphicFrameChg chg="add mod modGraphic">
          <ac:chgData name="Afonso Costa Henrique" userId="9e9b3605-668d-4dee-84b0-1f1bc75cfc02" providerId="ADAL" clId="{7CD367E2-7DB3-44AE-B921-A04E1B4C1019}" dt="2026-02-24T10:44:31.115" v="11199" actId="20577"/>
          <ac:graphicFrameMkLst>
            <pc:docMk/>
            <pc:sldMk cId="1608785460" sldId="353"/>
            <ac:graphicFrameMk id="7" creationId="{C3895B08-C611-CC43-A7EE-7C526448D118}"/>
          </ac:graphicFrameMkLst>
        </pc:graphicFrameChg>
      </pc:sldChg>
      <pc:sldChg chg="addSp delSp modSp add mod">
        <pc:chgData name="Afonso Costa Henrique" userId="9e9b3605-668d-4dee-84b0-1f1bc75cfc02" providerId="ADAL" clId="{7CD367E2-7DB3-44AE-B921-A04E1B4C1019}" dt="2026-02-24T10:59:20.673" v="11322" actId="20577"/>
        <pc:sldMkLst>
          <pc:docMk/>
          <pc:sldMk cId="2508961075" sldId="354"/>
        </pc:sldMkLst>
        <pc:spChg chg="ord">
          <ac:chgData name="Afonso Costa Henrique" userId="9e9b3605-668d-4dee-84b0-1f1bc75cfc02" providerId="ADAL" clId="{7CD367E2-7DB3-44AE-B921-A04E1B4C1019}" dt="2026-02-24T10:57:00.479" v="11299" actId="166"/>
          <ac:spMkLst>
            <pc:docMk/>
            <pc:sldMk cId="2508961075" sldId="354"/>
            <ac:spMk id="2" creationId="{FDBA6C12-1F08-0690-1456-1B9B30C6C131}"/>
          </ac:spMkLst>
        </pc:spChg>
        <pc:spChg chg="mod ord">
          <ac:chgData name="Afonso Costa Henrique" userId="9e9b3605-668d-4dee-84b0-1f1bc75cfc02" providerId="ADAL" clId="{7CD367E2-7DB3-44AE-B921-A04E1B4C1019}" dt="2026-02-24T10:58:50.401" v="11308" actId="20577"/>
          <ac:spMkLst>
            <pc:docMk/>
            <pc:sldMk cId="2508961075" sldId="354"/>
            <ac:spMk id="29" creationId="{7AEFEBDB-3C20-7336-5268-8B958210C299}"/>
          </ac:spMkLst>
        </pc:spChg>
        <pc:spChg chg="mod">
          <ac:chgData name="Afonso Costa Henrique" userId="9e9b3605-668d-4dee-84b0-1f1bc75cfc02" providerId="ADAL" clId="{7CD367E2-7DB3-44AE-B921-A04E1B4C1019}" dt="2026-02-24T10:59:20.673" v="11322" actId="20577"/>
          <ac:spMkLst>
            <pc:docMk/>
            <pc:sldMk cId="2508961075" sldId="354"/>
            <ac:spMk id="30" creationId="{71CF96F9-B92A-2700-EB93-3344D9D54D8A}"/>
          </ac:spMkLst>
        </pc:spChg>
        <pc:spChg chg="mod">
          <ac:chgData name="Afonso Costa Henrique" userId="9e9b3605-668d-4dee-84b0-1f1bc75cfc02" providerId="ADAL" clId="{7CD367E2-7DB3-44AE-B921-A04E1B4C1019}" dt="2026-02-24T10:56:54.328" v="11298" actId="1076"/>
          <ac:spMkLst>
            <pc:docMk/>
            <pc:sldMk cId="2508961075" sldId="354"/>
            <ac:spMk id="49" creationId="{BF4FF129-AC33-BD5E-D37D-6729FC9A1BD8}"/>
          </ac:spMkLst>
        </pc:spChg>
        <pc:picChg chg="add mod ord modCrop">
          <ac:chgData name="Afonso Costa Henrique" userId="9e9b3605-668d-4dee-84b0-1f1bc75cfc02" providerId="ADAL" clId="{7CD367E2-7DB3-44AE-B921-A04E1B4C1019}" dt="2026-02-24T10:58:34.634" v="11302" actId="167"/>
          <ac:picMkLst>
            <pc:docMk/>
            <pc:sldMk cId="2508961075" sldId="354"/>
            <ac:picMk id="9" creationId="{80230DA2-7149-3BBE-092F-FF4405A51DBA}"/>
          </ac:picMkLst>
        </pc:picChg>
        <pc:picChg chg="add mod ord modCrop">
          <ac:chgData name="Afonso Costa Henrique" userId="9e9b3605-668d-4dee-84b0-1f1bc75cfc02" providerId="ADAL" clId="{7CD367E2-7DB3-44AE-B921-A04E1B4C1019}" dt="2026-02-24T10:58:55.512" v="11309" actId="167"/>
          <ac:picMkLst>
            <pc:docMk/>
            <pc:sldMk cId="2508961075" sldId="354"/>
            <ac:picMk id="12" creationId="{8AD565EF-C6A4-57B0-6760-C4A1D51B4D25}"/>
          </ac:picMkLst>
        </pc:picChg>
        <pc:picChg chg="mod">
          <ac:chgData name="Afonso Costa Henrique" userId="9e9b3605-668d-4dee-84b0-1f1bc75cfc02" providerId="ADAL" clId="{7CD367E2-7DB3-44AE-B921-A04E1B4C1019}" dt="2026-02-24T10:56:52.045" v="11297" actId="1076"/>
          <ac:picMkLst>
            <pc:docMk/>
            <pc:sldMk cId="2508961075" sldId="354"/>
            <ac:picMk id="34" creationId="{F9A426BB-5D6E-77A6-8F92-256332BA9C7D}"/>
          </ac:picMkLst>
        </pc:picChg>
      </pc:sldChg>
      <pc:sldChg chg="addSp delSp modSp new mod">
        <pc:chgData name="Afonso Costa Henrique" userId="9e9b3605-668d-4dee-84b0-1f1bc75cfc02" providerId="ADAL" clId="{7CD367E2-7DB3-44AE-B921-A04E1B4C1019}" dt="2026-02-24T15:19:56.894" v="11372" actId="478"/>
        <pc:sldMkLst>
          <pc:docMk/>
          <pc:sldMk cId="3778340380" sldId="355"/>
        </pc:sldMkLst>
        <pc:picChg chg="add mod">
          <ac:chgData name="Afonso Costa Henrique" userId="9e9b3605-668d-4dee-84b0-1f1bc75cfc02" providerId="ADAL" clId="{7CD367E2-7DB3-44AE-B921-A04E1B4C1019}" dt="2026-02-24T15:19:54.462" v="11371" actId="1076"/>
          <ac:picMkLst>
            <pc:docMk/>
            <pc:sldMk cId="3778340380" sldId="355"/>
            <ac:picMk id="5" creationId="{71732ED1-C7F6-23C1-F95A-B64F04CEBA5A}"/>
          </ac:picMkLst>
        </pc:picChg>
      </pc:sldChg>
      <pc:sldChg chg="addSp delSp modSp add mod modNotesTx">
        <pc:chgData name="Afonso Costa Henrique" userId="9e9b3605-668d-4dee-84b0-1f1bc75cfc02" providerId="ADAL" clId="{7CD367E2-7DB3-44AE-B921-A04E1B4C1019}" dt="2026-02-25T10:41:55.915" v="11712" actId="20577"/>
        <pc:sldMkLst>
          <pc:docMk/>
          <pc:sldMk cId="1996634565" sldId="356"/>
        </pc:sldMkLst>
        <pc:spChg chg="mod">
          <ac:chgData name="Afonso Costa Henrique" userId="9e9b3605-668d-4dee-84b0-1f1bc75cfc02" providerId="ADAL" clId="{7CD367E2-7DB3-44AE-B921-A04E1B4C1019}" dt="2026-02-24T15:20:39.236" v="11435" actId="20577"/>
          <ac:spMkLst>
            <pc:docMk/>
            <pc:sldMk cId="1996634565" sldId="356"/>
            <ac:spMk id="2" creationId="{91EBCAB8-8E2D-EAE5-B7AF-836B851511AA}"/>
          </ac:spMkLst>
        </pc:spChg>
        <pc:picChg chg="add mod modCrop">
          <ac:chgData name="Afonso Costa Henrique" userId="9e9b3605-668d-4dee-84b0-1f1bc75cfc02" providerId="ADAL" clId="{7CD367E2-7DB3-44AE-B921-A04E1B4C1019}" dt="2026-02-24T15:23:14.116" v="11454" actId="1076"/>
          <ac:picMkLst>
            <pc:docMk/>
            <pc:sldMk cId="1996634565" sldId="356"/>
            <ac:picMk id="13" creationId="{FCD61BCF-C282-867D-D9BB-4E925501EE74}"/>
          </ac:picMkLst>
        </pc:picChg>
      </pc:sldChg>
      <pc:sldMasterChg chg="delSldLayout">
        <pc:chgData name="Afonso Costa Henrique" userId="9e9b3605-668d-4dee-84b0-1f1bc75cfc02" providerId="ADAL" clId="{7CD367E2-7DB3-44AE-B921-A04E1B4C1019}" dt="2026-02-20T15:17:43.277" v="664" actId="47"/>
        <pc:sldMasterMkLst>
          <pc:docMk/>
          <pc:sldMasterMk cId="0" sldId="2147483648"/>
        </pc:sldMasterMkLst>
      </pc:sldMasterChg>
    </pc:docChg>
  </pc:docChgLst>
</pc:chgInfo>
</file>

<file path=ppt/comments/modernComment_152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8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53_98330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3481193" sldId="33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54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55_F6775F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5018480" sldId="341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 (Simulação Numérica)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 dirty="0"/>
            <a:t>Validação Experimental</a:t>
          </a:r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5BAF76A-03C7-4318-BF63-6472FDDB3957}">
      <dgm:prSet/>
      <dgm:spPr/>
      <dgm:t>
        <a:bodyPr/>
        <a:lstStyle/>
        <a:p>
          <a:r>
            <a:rPr lang="pt-PT" dirty="0"/>
            <a:t>Conclusões &amp; Desenvolvimentos Futuros</a:t>
          </a:r>
        </a:p>
      </dgm:t>
    </dgm:pt>
    <dgm:pt modelId="{8D9FB32A-9BEA-40DB-9CB0-BB7B7CC47BAA}" type="parTrans" cxnId="{D96502A9-2CC0-46E4-950F-5B9B119C815F}">
      <dgm:prSet/>
      <dgm:spPr/>
      <dgm:t>
        <a:bodyPr/>
        <a:lstStyle/>
        <a:p>
          <a:endParaRPr lang="pt-PT"/>
        </a:p>
      </dgm:t>
    </dgm:pt>
    <dgm:pt modelId="{68A5F8B3-106D-4A39-8F94-8F34975152DD}" type="sibTrans" cxnId="{D96502A9-2CC0-46E4-950F-5B9B119C815F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5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5"/>
      <dgm:spPr/>
    </dgm:pt>
    <dgm:pt modelId="{DE4D54B2-939D-401D-A5C8-88F63219FE10}" type="pres">
      <dgm:prSet presAssocID="{E7510F7D-D8F3-4BEA-B229-521C940E32B7}" presName="dstNode" presStyleLbl="node1" presStyleIdx="0" presStyleCnt="5"/>
      <dgm:spPr/>
    </dgm:pt>
    <dgm:pt modelId="{6E94E9DE-BABA-4126-92FC-E15BD6FC9332}" type="pres">
      <dgm:prSet presAssocID="{D3E898F7-E97B-438C-8417-F01756273260}" presName="text_1" presStyleLbl="node1" presStyleIdx="0" presStyleCnt="5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5"/>
      <dgm:spPr/>
    </dgm:pt>
    <dgm:pt modelId="{8B374A4B-2D6F-4E81-B114-796ED7A04B94}" type="pres">
      <dgm:prSet presAssocID="{51DDFEC3-1EB3-44AA-B0D1-32BB4A7AAA95}" presName="text_2" presStyleLbl="node1" presStyleIdx="1" presStyleCnt="5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5"/>
      <dgm:spPr/>
    </dgm:pt>
    <dgm:pt modelId="{74626A2D-4DC4-4140-8FB3-35024AD5BE86}" type="pres">
      <dgm:prSet presAssocID="{2F429AC9-EF95-4B78-89A7-89476AA9AC0E}" presName="text_3" presStyleLbl="node1" presStyleIdx="2" presStyleCnt="5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5"/>
      <dgm:spPr/>
    </dgm:pt>
    <dgm:pt modelId="{54750BB7-22C0-4750-B334-3BF1324A10D8}" type="pres">
      <dgm:prSet presAssocID="{2097805C-DBF6-4164-A5B4-3F00A19B67D9}" presName="text_4" presStyleLbl="node1" presStyleIdx="3" presStyleCnt="5">
        <dgm:presLayoutVars>
          <dgm:bulletEnabled val="1"/>
        </dgm:presLayoutVars>
      </dgm:prSet>
      <dgm:spPr/>
    </dgm:pt>
    <dgm:pt modelId="{88AAF2E7-5516-4DE3-A96B-4B389C2D2A37}" type="pres">
      <dgm:prSet presAssocID="{2097805C-DBF6-4164-A5B4-3F00A19B67D9}" presName="accent_4" presStyleCnt="0"/>
      <dgm:spPr/>
    </dgm:pt>
    <dgm:pt modelId="{34AEFE89-B596-47DA-A9A1-376A62340E63}" type="pres">
      <dgm:prSet presAssocID="{2097805C-DBF6-4164-A5B4-3F00A19B67D9}" presName="accentRepeatNode" presStyleLbl="solidFgAcc1" presStyleIdx="3" presStyleCnt="5"/>
      <dgm:spPr/>
    </dgm:pt>
    <dgm:pt modelId="{287D1082-B3BD-4134-A52C-AA386799EDFC}" type="pres">
      <dgm:prSet presAssocID="{05BAF76A-03C7-4318-BF63-6472FDDB3957}" presName="text_5" presStyleLbl="node1" presStyleIdx="4" presStyleCnt="5">
        <dgm:presLayoutVars>
          <dgm:bulletEnabled val="1"/>
        </dgm:presLayoutVars>
      </dgm:prSet>
      <dgm:spPr/>
    </dgm:pt>
    <dgm:pt modelId="{56997015-19E4-4472-92FE-4DFC3BC2399F}" type="pres">
      <dgm:prSet presAssocID="{05BAF76A-03C7-4318-BF63-6472FDDB3957}" presName="accent_5" presStyleCnt="0"/>
      <dgm:spPr/>
    </dgm:pt>
    <dgm:pt modelId="{E6358D02-499F-4D07-863B-EC287541076F}" type="pres">
      <dgm:prSet presAssocID="{05BAF76A-03C7-4318-BF63-6472FDDB3957}" presName="accentRepeatNode" presStyleLbl="solidFgAcc1" presStyleIdx="4" presStyleCnt="5"/>
      <dgm:spPr/>
    </dgm:pt>
  </dgm:ptLst>
  <dgm:cxnLst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859DE24D-D62F-4093-85D3-04DAD66F4FC1}" type="presOf" srcId="{2F429AC9-EF95-4B78-89A7-89476AA9AC0E}" destId="{74626A2D-4DC4-4140-8FB3-35024AD5BE86}" srcOrd="0" destOrd="0" presId="urn:microsoft.com/office/officeart/2008/layout/VerticalCurvedList"/>
    <dgm:cxn modelId="{DE4AD6A5-D11F-4333-BBBC-75E7AFD30D15}" srcId="{E7510F7D-D8F3-4BEA-B229-521C940E32B7}" destId="{2097805C-DBF6-4164-A5B4-3F00A19B67D9}" srcOrd="3" destOrd="0" parTransId="{34DBD3EB-46C6-4C2F-95ED-92ECA70356E4}" sibTransId="{C1B0A532-13F1-4C1C-9CA2-067B2EE46F32}"/>
    <dgm:cxn modelId="{ED8642A8-5995-470A-9961-D5A79575564B}" type="presOf" srcId="{51DDFEC3-1EB3-44AA-B0D1-32BB4A7AAA95}" destId="{8B374A4B-2D6F-4E81-B114-796ED7A04B94}" srcOrd="0" destOrd="0" presId="urn:microsoft.com/office/officeart/2008/layout/VerticalCurvedList"/>
    <dgm:cxn modelId="{D96502A9-2CC0-46E4-950F-5B9B119C815F}" srcId="{E7510F7D-D8F3-4BEA-B229-521C940E32B7}" destId="{05BAF76A-03C7-4318-BF63-6472FDDB3957}" srcOrd="4" destOrd="0" parTransId="{8D9FB32A-9BEA-40DB-9CB0-BB7B7CC47BAA}" sibTransId="{68A5F8B3-106D-4A39-8F94-8F34975152DD}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57B91CB1-08A5-480D-A893-3E7F75C89FCE}" type="presOf" srcId="{2097805C-DBF6-4164-A5B4-3F00A19B67D9}" destId="{54750BB7-22C0-4750-B334-3BF1324A10D8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F98093D2-9F97-42DF-9221-479FDCC95B1E}" type="presOf" srcId="{D5E3F222-3C61-4498-B7CF-6933FA4983E3}" destId="{2A00CE09-4391-4AF3-9E75-7D45C11B23B3}" srcOrd="0" destOrd="0" presId="urn:microsoft.com/office/officeart/2008/layout/VerticalCurvedList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8326A3FA-3D06-44F8-AF22-FD8666C27D2D}" type="presOf" srcId="{D3E898F7-E97B-438C-8417-F01756273260}" destId="{6E94E9DE-BABA-4126-92FC-E15BD6FC9332}" srcOrd="0" destOrd="0" presId="urn:microsoft.com/office/officeart/2008/layout/VerticalCurvedList"/>
    <dgm:cxn modelId="{1BBA05FF-1A22-4C75-B0FD-3103FA3D5BD4}" type="presOf" srcId="{05BAF76A-03C7-4318-BF63-6472FDDB3957}" destId="{287D1082-B3BD-4134-A52C-AA386799EDFC}" srcOrd="0" destOrd="0" presId="urn:microsoft.com/office/officeart/2008/layout/VerticalCurvedList"/>
    <dgm:cxn modelId="{6C4E9DCB-C04D-48C4-BDF4-B104B327E9AB}" type="presParOf" srcId="{17CB2826-6D80-4D84-9997-94C8188C41C1}" destId="{235739E0-A1C8-4A5B-93CE-448CCBDCF696}" srcOrd="0" destOrd="0" presId="urn:microsoft.com/office/officeart/2008/layout/VerticalCurvedList"/>
    <dgm:cxn modelId="{20050491-4D79-43CE-BFDF-5A44AC78CCE7}" type="presParOf" srcId="{235739E0-A1C8-4A5B-93CE-448CCBDCF696}" destId="{9B302126-FBC1-4DD0-9480-C321440C99F5}" srcOrd="0" destOrd="0" presId="urn:microsoft.com/office/officeart/2008/layout/VerticalCurvedList"/>
    <dgm:cxn modelId="{1562F21D-471E-4E92-8670-5E14287D92FC}" type="presParOf" srcId="{9B302126-FBC1-4DD0-9480-C321440C99F5}" destId="{73F188CC-8BFE-43F9-8882-E05F62CC8234}" srcOrd="0" destOrd="0" presId="urn:microsoft.com/office/officeart/2008/layout/VerticalCurvedList"/>
    <dgm:cxn modelId="{DF628536-FC1A-4FA3-8CE7-B5B364FE7018}" type="presParOf" srcId="{9B302126-FBC1-4DD0-9480-C321440C99F5}" destId="{2A00CE09-4391-4AF3-9E75-7D45C11B23B3}" srcOrd="1" destOrd="0" presId="urn:microsoft.com/office/officeart/2008/layout/VerticalCurvedList"/>
    <dgm:cxn modelId="{48A01027-6FA6-4293-AA56-466EDF795E83}" type="presParOf" srcId="{9B302126-FBC1-4DD0-9480-C321440C99F5}" destId="{E76ECD67-688A-4D9C-8FD2-3916ABC66B98}" srcOrd="2" destOrd="0" presId="urn:microsoft.com/office/officeart/2008/layout/VerticalCurvedList"/>
    <dgm:cxn modelId="{03CBD5BA-DAAB-4EFB-BF22-36E89B636649}" type="presParOf" srcId="{9B302126-FBC1-4DD0-9480-C321440C99F5}" destId="{DE4D54B2-939D-401D-A5C8-88F63219FE10}" srcOrd="3" destOrd="0" presId="urn:microsoft.com/office/officeart/2008/layout/VerticalCurvedList"/>
    <dgm:cxn modelId="{16687A05-16CD-44CA-8BC8-758B7C046644}" type="presParOf" srcId="{235739E0-A1C8-4A5B-93CE-448CCBDCF696}" destId="{6E94E9DE-BABA-4126-92FC-E15BD6FC9332}" srcOrd="1" destOrd="0" presId="urn:microsoft.com/office/officeart/2008/layout/VerticalCurvedList"/>
    <dgm:cxn modelId="{D1511671-FA03-4F2A-BF19-460C39A704E7}" type="presParOf" srcId="{235739E0-A1C8-4A5B-93CE-448CCBDCF696}" destId="{C811D38F-BD95-4E21-A156-31D8D7E1528E}" srcOrd="2" destOrd="0" presId="urn:microsoft.com/office/officeart/2008/layout/VerticalCurvedList"/>
    <dgm:cxn modelId="{75BA9B77-279A-42C5-8550-2D8B92FDB334}" type="presParOf" srcId="{C811D38F-BD95-4E21-A156-31D8D7E1528E}" destId="{A109DB84-F39F-44B5-AF3F-63C15868B594}" srcOrd="0" destOrd="0" presId="urn:microsoft.com/office/officeart/2008/layout/VerticalCurvedList"/>
    <dgm:cxn modelId="{A9ED3D59-5DA5-4983-86D0-CD6DFA410777}" type="presParOf" srcId="{235739E0-A1C8-4A5B-93CE-448CCBDCF696}" destId="{8B374A4B-2D6F-4E81-B114-796ED7A04B94}" srcOrd="3" destOrd="0" presId="urn:microsoft.com/office/officeart/2008/layout/VerticalCurvedList"/>
    <dgm:cxn modelId="{1FFFD91C-CAA6-4720-A9F5-777941D9DBE9}" type="presParOf" srcId="{235739E0-A1C8-4A5B-93CE-448CCBDCF696}" destId="{2042B5D1-2917-4D61-A0C5-7EB2D695EC62}" srcOrd="4" destOrd="0" presId="urn:microsoft.com/office/officeart/2008/layout/VerticalCurvedList"/>
    <dgm:cxn modelId="{456D0E24-4D5A-4214-9524-0FED7FCD1EEE}" type="presParOf" srcId="{2042B5D1-2917-4D61-A0C5-7EB2D695EC62}" destId="{9F1D9871-2881-4A75-918D-263B2E813132}" srcOrd="0" destOrd="0" presId="urn:microsoft.com/office/officeart/2008/layout/VerticalCurvedList"/>
    <dgm:cxn modelId="{7D05064D-AA89-4433-ACD0-AD6AD0C5D051}" type="presParOf" srcId="{235739E0-A1C8-4A5B-93CE-448CCBDCF696}" destId="{74626A2D-4DC4-4140-8FB3-35024AD5BE86}" srcOrd="5" destOrd="0" presId="urn:microsoft.com/office/officeart/2008/layout/VerticalCurvedList"/>
    <dgm:cxn modelId="{66710630-4971-4E3A-AC5D-E2C66599C399}" type="presParOf" srcId="{235739E0-A1C8-4A5B-93CE-448CCBDCF696}" destId="{1CA01B5A-CE02-424B-BD2C-6428884EA2EB}" srcOrd="6" destOrd="0" presId="urn:microsoft.com/office/officeart/2008/layout/VerticalCurvedList"/>
    <dgm:cxn modelId="{E41E857C-6999-4190-87A9-8355B94734AC}" type="presParOf" srcId="{1CA01B5A-CE02-424B-BD2C-6428884EA2EB}" destId="{B38A7804-D6F0-4DCC-885C-69BF38F8BAB0}" srcOrd="0" destOrd="0" presId="urn:microsoft.com/office/officeart/2008/layout/VerticalCurvedList"/>
    <dgm:cxn modelId="{1801056F-A9B6-448D-820D-EEE6D7CA9C26}" type="presParOf" srcId="{235739E0-A1C8-4A5B-93CE-448CCBDCF696}" destId="{54750BB7-22C0-4750-B334-3BF1324A10D8}" srcOrd="7" destOrd="0" presId="urn:microsoft.com/office/officeart/2008/layout/VerticalCurvedList"/>
    <dgm:cxn modelId="{04320E57-E8D9-4869-A63F-D9633BBD58AD}" type="presParOf" srcId="{235739E0-A1C8-4A5B-93CE-448CCBDCF696}" destId="{88AAF2E7-5516-4DE3-A96B-4B389C2D2A37}" srcOrd="8" destOrd="0" presId="urn:microsoft.com/office/officeart/2008/layout/VerticalCurvedList"/>
    <dgm:cxn modelId="{3D8964F2-CA18-4426-88E5-430C6C68C82D}" type="presParOf" srcId="{88AAF2E7-5516-4DE3-A96B-4B389C2D2A37}" destId="{34AEFE89-B596-47DA-A9A1-376A62340E63}" srcOrd="0" destOrd="0" presId="urn:microsoft.com/office/officeart/2008/layout/VerticalCurvedList"/>
    <dgm:cxn modelId="{F6D0A6FE-83D3-4B06-827F-0D32990CEF5C}" type="presParOf" srcId="{235739E0-A1C8-4A5B-93CE-448CCBDCF696}" destId="{287D1082-B3BD-4134-A52C-AA386799EDFC}" srcOrd="9" destOrd="0" presId="urn:microsoft.com/office/officeart/2008/layout/VerticalCurvedList"/>
    <dgm:cxn modelId="{375AF35E-3F9A-4557-BA0B-0F55C37AE1C6}" type="presParOf" srcId="{235739E0-A1C8-4A5B-93CE-448CCBDCF696}" destId="{56997015-19E4-4472-92FE-4DFC3BC2399F}" srcOrd="10" destOrd="0" presId="urn:microsoft.com/office/officeart/2008/layout/VerticalCurvedList"/>
    <dgm:cxn modelId="{708A8900-160F-455D-8196-F9CE99E8D0E0}" type="presParOf" srcId="{56997015-19E4-4472-92FE-4DFC3BC2399F}" destId="{E6358D02-499F-4D07-863B-EC28754107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 custT="1"/>
      <dgm:spPr/>
      <dgm:t>
        <a:bodyPr/>
        <a:lstStyle/>
        <a:p>
          <a:r>
            <a:rPr lang="pt-PT" sz="1800" dirty="0"/>
            <a:t>Validação do PIDF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 sz="1400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 sz="1400"/>
        </a:p>
      </dgm:t>
    </dgm:pt>
    <dgm:pt modelId="{BD0DA6B6-50D4-4F09-9181-000F39EF0AAA}">
      <dgm:prSet phldrT="[Texto]" custT="1"/>
      <dgm:spPr/>
      <dgm:t>
        <a:bodyPr/>
        <a:lstStyle/>
        <a:p>
          <a:r>
            <a:rPr lang="pt-PT" sz="1200" dirty="0"/>
            <a:t>Afinação dos parâmetros de otimização (opções do algoritmo)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 sz="1400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 sz="1400"/>
        </a:p>
      </dgm:t>
    </dgm:pt>
    <dgm:pt modelId="{A7FA12D4-0DBA-4802-9571-2BF498A19A11}">
      <dgm:prSet phldrT="[Texto]" phldr="0" custT="1"/>
      <dgm:spPr/>
      <dgm:t>
        <a:bodyPr/>
        <a:lstStyle/>
        <a:p>
          <a:r>
            <a:rPr lang="pt-PT" sz="1800" dirty="0"/>
            <a:t>Implementação do Controlo Ótimo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 sz="1400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 sz="1400"/>
        </a:p>
      </dgm:t>
    </dgm:pt>
    <dgm:pt modelId="{3A88DDA5-8A78-4B6E-B0CD-A1ECD8F2EFBA}">
      <dgm:prSet phldrT="[Texto]" phldr="0" custT="1"/>
      <dgm:spPr/>
      <dgm:t>
        <a:bodyPr/>
        <a:lstStyle/>
        <a:p>
          <a:pPr>
            <a:buFont typeface="+mj-lt"/>
            <a:buAutoNum type="arabicPeriod"/>
          </a:pPr>
          <a:r>
            <a:rPr lang="pt-PT" sz="1800" dirty="0"/>
            <a:t>Validação do Controlo Ótimo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 sz="1400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 sz="1400"/>
        </a:p>
      </dgm:t>
    </dgm:pt>
    <dgm:pt modelId="{89512ECD-474C-4035-929B-EE3A275C9137}">
      <dgm:prSet phldrT="[Texto]" phldr="0" custT="1"/>
      <dgm:spPr/>
      <dgm:t>
        <a:bodyPr/>
        <a:lstStyle/>
        <a:p>
          <a:r>
            <a:rPr lang="pt-PT" sz="1200" dirty="0"/>
            <a:t>Identificação em espaço de estados</a:t>
          </a:r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 sz="1400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 sz="1400"/>
        </a:p>
      </dgm:t>
    </dgm:pt>
    <dgm:pt modelId="{F9B4DBFC-F163-4E8F-A34D-7F6DBBF5FA1E}">
      <dgm:prSet phldrT="[Texto]" phldr="0" custT="1"/>
      <dgm:spPr/>
      <dgm:t>
        <a:bodyPr/>
        <a:lstStyle/>
        <a:p>
          <a:r>
            <a:rPr lang="pt-PT" sz="1800" dirty="0"/>
            <a:t>Avaliação de desempenho dos 3 métodos de controlo</a:t>
          </a:r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 sz="1400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 sz="1400"/>
        </a:p>
      </dgm:t>
    </dgm:pt>
    <dgm:pt modelId="{A38781F9-508C-45EC-8D77-423012937D5C}">
      <dgm:prSet phldrT="[Texto]" phldr="0" custT="1"/>
      <dgm:spPr/>
      <dgm:t>
        <a:bodyPr/>
        <a:lstStyle/>
        <a:p>
          <a:r>
            <a:rPr lang="pt-PT" sz="1200" dirty="0"/>
            <a:t> Avaliação para 10 sismos </a:t>
          </a:r>
          <a:r>
            <a:rPr lang="pt-PT" sz="1200" dirty="0" err="1"/>
            <a:t>benchmark</a:t>
          </a:r>
          <a:endParaRPr lang="pt-PT" sz="1200" b="1" dirty="0"/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 sz="1400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 sz="1400"/>
        </a:p>
      </dgm:t>
    </dgm:pt>
    <dgm:pt modelId="{43BFBAF1-6B61-49FD-ADDE-1C626DFA58FD}">
      <dgm:prSet phldrT="[Texto]" phldr="0" custT="1"/>
      <dgm:spPr/>
      <dgm:t>
        <a:bodyPr/>
        <a:lstStyle/>
        <a:p>
          <a:r>
            <a:rPr lang="pt-PT" sz="1200" dirty="0"/>
            <a:t>Modificação do programa de controlo de mesa sísmica: realizar as modificações necessárias ao nivel da FPGA, Real-Time </a:t>
          </a:r>
          <a:r>
            <a:rPr lang="pt-PT" sz="1200" dirty="0" err="1"/>
            <a:t>Host</a:t>
          </a:r>
          <a:r>
            <a:rPr lang="pt-PT" sz="1200" dirty="0"/>
            <a:t>, e interface homem-máquina</a:t>
          </a:r>
          <a:endParaRPr lang="pt-PT" sz="1200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 sz="1400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 sz="1400"/>
        </a:p>
      </dgm:t>
    </dgm:pt>
    <dgm:pt modelId="{8BE49667-089B-4AA5-9CFA-CAA7398F5D73}">
      <dgm:prSet phldrT="[Texto]" phldr="0" custT="1"/>
      <dgm:spPr/>
      <dgm:t>
        <a:bodyPr/>
        <a:lstStyle/>
        <a:p>
          <a:r>
            <a:rPr lang="pt-PT" sz="1200" dirty="0"/>
            <a:t>Sintetização do observador de estados e ganhos do controlador</a:t>
          </a:r>
        </a:p>
      </dgm:t>
    </dgm:pt>
    <dgm:pt modelId="{FC746ABA-E360-4D20-8658-75ECA189F294}" type="parTrans" cxnId="{E5F98D66-0D5D-4F14-8D1F-EA9F8D036484}">
      <dgm:prSet/>
      <dgm:spPr/>
      <dgm:t>
        <a:bodyPr/>
        <a:lstStyle/>
        <a:p>
          <a:endParaRPr lang="pt-PT" sz="1400"/>
        </a:p>
      </dgm:t>
    </dgm:pt>
    <dgm:pt modelId="{CE479375-ABF6-4632-BAE7-C481DEC06588}" type="sibTrans" cxnId="{E5F98D66-0D5D-4F14-8D1F-EA9F8D036484}">
      <dgm:prSet/>
      <dgm:spPr/>
      <dgm:t>
        <a:bodyPr/>
        <a:lstStyle/>
        <a:p>
          <a:endParaRPr lang="pt-PT" sz="1400"/>
        </a:p>
      </dgm:t>
    </dgm:pt>
    <dgm:pt modelId="{0E4E7D8F-C956-420E-9795-3E9A2C6BC090}">
      <dgm:prSet phldrT="[Texto]" phldr="0" custT="1"/>
      <dgm:spPr/>
      <dgm:t>
        <a:bodyPr/>
        <a:lstStyle/>
        <a:p>
          <a:r>
            <a:rPr lang="pt-PT" sz="1200" dirty="0"/>
            <a:t>Afinação dos parâmetros de otimização</a:t>
          </a:r>
        </a:p>
      </dgm:t>
    </dgm:pt>
    <dgm:pt modelId="{B2A6AB79-1AF5-428B-84D3-7D82D1A72353}" type="parTrans" cxnId="{625E5DEA-FE37-451F-90FA-D733969B83AE}">
      <dgm:prSet/>
      <dgm:spPr/>
      <dgm:t>
        <a:bodyPr/>
        <a:lstStyle/>
        <a:p>
          <a:endParaRPr lang="pt-PT" sz="1400"/>
        </a:p>
      </dgm:t>
    </dgm:pt>
    <dgm:pt modelId="{B6A6314A-B694-4BAD-A8D1-6BC8D863900B}" type="sibTrans" cxnId="{625E5DEA-FE37-451F-90FA-D733969B83AE}">
      <dgm:prSet/>
      <dgm:spPr/>
      <dgm:t>
        <a:bodyPr/>
        <a:lstStyle/>
        <a:p>
          <a:endParaRPr lang="pt-PT" sz="1400"/>
        </a:p>
      </dgm:t>
    </dgm:pt>
    <dgm:pt modelId="{CA852823-BD50-431D-8039-973276B52C88}">
      <dgm:prSet phldrT="[Texto]" phldr="0" custT="1"/>
      <dgm:spPr/>
      <dgm:t>
        <a:bodyPr/>
        <a:lstStyle/>
        <a:p>
          <a:r>
            <a:rPr lang="pt-PT" sz="1200" b="0" dirty="0"/>
            <a:t>Otimizar implementação às capacidades do hardware</a:t>
          </a:r>
        </a:p>
      </dgm:t>
    </dgm:pt>
    <dgm:pt modelId="{4AD83BD8-6B70-4EDD-A6EE-7E2918DDAA12}" type="parTrans" cxnId="{94F127F7-AD56-40FE-BAB0-E16E08AFA4C9}">
      <dgm:prSet/>
      <dgm:spPr/>
      <dgm:t>
        <a:bodyPr/>
        <a:lstStyle/>
        <a:p>
          <a:endParaRPr lang="pt-PT"/>
        </a:p>
      </dgm:t>
    </dgm:pt>
    <dgm:pt modelId="{2363C9B8-60B3-49D0-8F02-D723B7B7C777}" type="sibTrans" cxnId="{94F127F7-AD56-40FE-BAB0-E16E08AFA4C9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4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4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4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14574311-FDAF-4FA9-B0F6-D6AF0C93F59A}" type="presOf" srcId="{3A88DDA5-8A78-4B6E-B0CD-A1ECD8F2EFBA}" destId="{C44EFE5A-958C-4428-8D79-E3E67BB5DE8E}" srcOrd="0" destOrd="0" presId="urn:microsoft.com/office/officeart/2005/8/layout/vList2"/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FCAD2361-4AC5-4597-A12B-676EA98527ED}" type="presOf" srcId="{A38781F9-508C-45EC-8D77-423012937D5C}" destId="{B0B55686-27AA-4AFC-AF42-56D1A36DAF63}" srcOrd="0" destOrd="0" presId="urn:microsoft.com/office/officeart/2005/8/layout/vList2"/>
    <dgm:cxn modelId="{E5F98D66-0D5D-4F14-8D1F-EA9F8D036484}" srcId="{3A88DDA5-8A78-4B6E-B0CD-A1ECD8F2EFBA}" destId="{8BE49667-089B-4AA5-9CFA-CAA7398F5D73}" srcOrd="1" destOrd="0" parTransId="{FC746ABA-E360-4D20-8658-75ECA189F294}" sibTransId="{CE479375-ABF6-4632-BAE7-C481DEC06588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109DE7A8-9B41-42C3-9414-0FD371AF123F}" type="presOf" srcId="{8BE49667-089B-4AA5-9CFA-CAA7398F5D73}" destId="{6D3AE975-A973-480B-8FBB-CB140F194C5F}" srcOrd="0" destOrd="1" presId="urn:microsoft.com/office/officeart/2005/8/layout/vList2"/>
    <dgm:cxn modelId="{2137A9B6-E52D-4381-A63F-E0A0F0C73B82}" type="presOf" srcId="{F9B4DBFC-F163-4E8F-A34D-7F6DBBF5FA1E}" destId="{BEAA457A-5B36-406C-9E7B-C53A11C38865}" srcOrd="0" destOrd="0" presId="urn:microsoft.com/office/officeart/2005/8/layout/vList2"/>
    <dgm:cxn modelId="{40E863C4-6558-4C9C-95E1-43824B165DCA}" type="presOf" srcId="{CA852823-BD50-431D-8039-973276B52C88}" destId="{CC5546B5-B3FF-41BB-B6DE-A976B6979185}" srcOrd="0" destOrd="1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A6752AD9-24EB-4478-9B55-35FC340C0FB6}" type="presOf" srcId="{0E4E7D8F-C956-420E-9795-3E9A2C6BC090}" destId="{6D3AE975-A973-480B-8FBB-CB140F194C5F}" srcOrd="0" destOrd="2" presId="urn:microsoft.com/office/officeart/2005/8/layout/vList2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5E5DEA-FE37-451F-90FA-D733969B83AE}" srcId="{3A88DDA5-8A78-4B6E-B0CD-A1ECD8F2EFBA}" destId="{0E4E7D8F-C956-420E-9795-3E9A2C6BC090}" srcOrd="2" destOrd="0" parTransId="{B2A6AB79-1AF5-428B-84D3-7D82D1A72353}" sibTransId="{B6A6314A-B694-4BAD-A8D1-6BC8D863900B}"/>
    <dgm:cxn modelId="{E8EE28ED-5103-49E3-B63B-FD8ADC987061}" type="presOf" srcId="{89512ECD-474C-4035-929B-EE3A275C9137}" destId="{6D3AE975-A973-480B-8FBB-CB140F194C5F}" srcOrd="0" destOrd="0" presId="urn:microsoft.com/office/officeart/2005/8/layout/vList2"/>
    <dgm:cxn modelId="{94F127F7-AD56-40FE-BAB0-E16E08AFA4C9}" srcId="{A7FA12D4-0DBA-4802-9571-2BF498A19A11}" destId="{CA852823-BD50-431D-8039-973276B52C88}" srcOrd="1" destOrd="0" parTransId="{4AD83BD8-6B70-4EDD-A6EE-7E2918DDAA12}" sibTransId="{2363C9B8-60B3-49D0-8F02-D723B7B7C777}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  <dgm:cxn modelId="{9B6D8BD3-DB39-4628-AC49-3A7721953F05}" type="presParOf" srcId="{19E5145D-3C52-48FA-9FE9-CBB409F23318}" destId="{C44EFE5A-958C-4428-8D79-E3E67BB5DE8E}" srcOrd="4" destOrd="0" presId="urn:microsoft.com/office/officeart/2005/8/layout/vList2"/>
    <dgm:cxn modelId="{9F101DDD-6868-4245-868E-F84531699A62}" type="presParOf" srcId="{19E5145D-3C52-48FA-9FE9-CBB409F23318}" destId="{6D3AE975-A973-480B-8FBB-CB140F194C5F}" srcOrd="5" destOrd="0" presId="urn:microsoft.com/office/officeart/2005/8/layout/vList2"/>
    <dgm:cxn modelId="{50CB4C8D-EB75-438B-92AA-4C00AFA2DFF6}" type="presParOf" srcId="{19E5145D-3C52-48FA-9FE9-CBB409F23318}" destId="{BEAA457A-5B36-406C-9E7B-C53A11C38865}" srcOrd="6" destOrd="0" presId="urn:microsoft.com/office/officeart/2005/8/layout/vList2"/>
    <dgm:cxn modelId="{63DE7C50-6B8C-43DF-A723-76001283142A}" type="presParOf" srcId="{19E5145D-3C52-48FA-9FE9-CBB409F23318}" destId="{B0B55686-27AA-4AFC-AF42-56D1A36DAF6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 custT="1"/>
      <dgm:spPr/>
      <dgm:t>
        <a:bodyPr/>
        <a:lstStyle/>
        <a:p>
          <a:r>
            <a:rPr lang="pt-PT" sz="1400" dirty="0"/>
            <a:t>Melhoria ao nivel do controlo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 sz="1200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 sz="1200"/>
        </a:p>
      </dgm:t>
    </dgm:pt>
    <dgm:pt modelId="{BD0DA6B6-50D4-4F09-9181-000F39EF0AAA}">
      <dgm:prSet phldrT="[Texto]" custT="1"/>
      <dgm:spPr/>
      <dgm:t>
        <a:bodyPr/>
        <a:lstStyle/>
        <a:p>
          <a:r>
            <a:rPr lang="pt-PT" sz="1200" dirty="0"/>
            <a:t>Verificou-se possivel melhorar o desempenho da mesa sintonizando os controladores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 sz="1200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 sz="1200"/>
        </a:p>
      </dgm:t>
    </dgm:pt>
    <dgm:pt modelId="{A7FA12D4-0DBA-4802-9571-2BF498A19A11}">
      <dgm:prSet phldrT="[Texto]" phldr="0" custT="1"/>
      <dgm:spPr/>
      <dgm:t>
        <a:bodyPr/>
        <a:lstStyle/>
        <a:p>
          <a:r>
            <a:rPr lang="pt-PT" sz="1400" dirty="0"/>
            <a:t>Melhoria ao nivel da identificação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 sz="1200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 sz="1200"/>
        </a:p>
      </dgm:t>
    </dgm:pt>
    <dgm:pt modelId="{43BFBAF1-6B61-49FD-ADDE-1C626DFA58FD}">
      <dgm:prSet phldrT="[Texto]" phldr="0" custT="1"/>
      <dgm:spPr/>
      <dgm:t>
        <a:bodyPr/>
        <a:lstStyle/>
        <a:p>
          <a:r>
            <a:rPr lang="pt-PT" sz="1200" dirty="0"/>
            <a:t>Os algoritmos implementados tiram proveito de métodos de identificação mais sofisticados, e apropriados para sistemas em anel fechado, resultando numa melhor identificação</a:t>
          </a:r>
          <a:endParaRPr lang="pt-PT" sz="1200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 sz="1200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 sz="1200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2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 custT="1"/>
      <dgm:spPr/>
      <dgm:t>
        <a:bodyPr/>
        <a:lstStyle/>
        <a:p>
          <a:r>
            <a:rPr lang="pt-PT" sz="1400" dirty="0"/>
            <a:t>Estudar desempenho de controlador preditivo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 custT="1"/>
      <dgm:spPr/>
      <dgm:t>
        <a:bodyPr/>
        <a:lstStyle/>
        <a:p>
          <a:r>
            <a:rPr lang="pt-PT" sz="1200" dirty="0"/>
            <a:t>Recorrendo a controlo preditivo a ação de controlo pode ser otimizada tendo em conta não-linearidades da planta, mas poderá ser necessário reduzir a frequencia do loop de controlo devido ao custo computacional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 custT="1"/>
      <dgm:spPr/>
      <dgm:t>
        <a:bodyPr/>
        <a:lstStyle/>
        <a:p>
          <a:r>
            <a:rPr lang="pt-PT" sz="1400" dirty="0"/>
            <a:t>Estudar desempenho de modelo adaptativo com identificação online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 custT="1"/>
      <dgm:spPr/>
      <dgm:t>
        <a:bodyPr/>
        <a:lstStyle/>
        <a:p>
          <a:r>
            <a:rPr lang="pt-PT" sz="1200" dirty="0"/>
            <a:t>Este método pode compensar alterações ás propriedades do modelo fisico acoplado á mesa resultantes de danos induzidos durante o ensaio </a:t>
          </a:r>
          <a:endParaRPr lang="pt-PT" sz="1200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2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404293" y="267275"/>
          <a:ext cx="8137762" cy="534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Introdução</a:t>
          </a:r>
        </a:p>
      </dsp:txBody>
      <dsp:txXfrm>
        <a:off x="404293" y="267275"/>
        <a:ext cx="8137762" cy="534893"/>
      </dsp:txXfrm>
    </dsp:sp>
    <dsp:sp modelId="{A109DB84-F39F-44B5-AF3F-63C15868B594}">
      <dsp:nvSpPr>
        <dsp:cNvPr id="0" name=""/>
        <dsp:cNvSpPr/>
      </dsp:nvSpPr>
      <dsp:spPr>
        <a:xfrm>
          <a:off x="69984" y="200414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87582" y="1069360"/>
          <a:ext cx="7754473" cy="534893"/>
        </a:xfrm>
        <a:prstGeom prst="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Modelação</a:t>
          </a:r>
        </a:p>
      </dsp:txBody>
      <dsp:txXfrm>
        <a:off x="787582" y="1069360"/>
        <a:ext cx="7754473" cy="534893"/>
      </dsp:txXfrm>
    </dsp:sp>
    <dsp:sp modelId="{9F1D9871-2881-4A75-918D-263B2E813132}">
      <dsp:nvSpPr>
        <dsp:cNvPr id="0" name=""/>
        <dsp:cNvSpPr/>
      </dsp:nvSpPr>
      <dsp:spPr>
        <a:xfrm>
          <a:off x="453273" y="1002498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97575"/>
              <a:satOff val="3751"/>
              <a:lumOff val="6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905221" y="1871444"/>
          <a:ext cx="7636834" cy="534893"/>
        </a:xfrm>
        <a:prstGeom prst="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Estratégias de Controlo (Simulação Numérica)</a:t>
          </a:r>
        </a:p>
      </dsp:txBody>
      <dsp:txXfrm>
        <a:off x="905221" y="1871444"/>
        <a:ext cx="7636834" cy="534893"/>
      </dsp:txXfrm>
    </dsp:sp>
    <dsp:sp modelId="{B38A7804-D6F0-4DCC-885C-69BF38F8BAB0}">
      <dsp:nvSpPr>
        <dsp:cNvPr id="0" name=""/>
        <dsp:cNvSpPr/>
      </dsp:nvSpPr>
      <dsp:spPr>
        <a:xfrm>
          <a:off x="570912" y="1804582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95150"/>
              <a:satOff val="7502"/>
              <a:lumOff val="12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50BB7-22C0-4750-B334-3BF1324A10D8}">
      <dsp:nvSpPr>
        <dsp:cNvPr id="0" name=""/>
        <dsp:cNvSpPr/>
      </dsp:nvSpPr>
      <dsp:spPr>
        <a:xfrm>
          <a:off x="787582" y="2673528"/>
          <a:ext cx="7754473" cy="534893"/>
        </a:xfrm>
        <a:prstGeom prst="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Validação Experimental</a:t>
          </a:r>
        </a:p>
      </dsp:txBody>
      <dsp:txXfrm>
        <a:off x="787582" y="2673528"/>
        <a:ext cx="7754473" cy="534893"/>
      </dsp:txXfrm>
    </dsp:sp>
    <dsp:sp modelId="{34AEFE89-B596-47DA-A9A1-376A62340E63}">
      <dsp:nvSpPr>
        <dsp:cNvPr id="0" name=""/>
        <dsp:cNvSpPr/>
      </dsp:nvSpPr>
      <dsp:spPr>
        <a:xfrm>
          <a:off x="453273" y="2606667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92725"/>
              <a:satOff val="11254"/>
              <a:lumOff val="18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D1082-B3BD-4134-A52C-AA386799EDFC}">
      <dsp:nvSpPr>
        <dsp:cNvPr id="0" name=""/>
        <dsp:cNvSpPr/>
      </dsp:nvSpPr>
      <dsp:spPr>
        <a:xfrm>
          <a:off x="404293" y="3475613"/>
          <a:ext cx="8137762" cy="534893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Conclusões &amp; Desenvolvimentos Futuros</a:t>
          </a:r>
        </a:p>
      </dsp:txBody>
      <dsp:txXfrm>
        <a:off x="404293" y="3475613"/>
        <a:ext cx="8137762" cy="534893"/>
      </dsp:txXfrm>
    </dsp:sp>
    <dsp:sp modelId="{E6358D02-499F-4D07-863B-EC287541076F}">
      <dsp:nvSpPr>
        <dsp:cNvPr id="0" name=""/>
        <dsp:cNvSpPr/>
      </dsp:nvSpPr>
      <dsp:spPr>
        <a:xfrm>
          <a:off x="69984" y="3408751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3337"/>
          <a:ext cx="7963200" cy="48672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Validação do PIDF</a:t>
          </a:r>
        </a:p>
      </dsp:txBody>
      <dsp:txXfrm>
        <a:off x="23760" y="27097"/>
        <a:ext cx="7915680" cy="439200"/>
      </dsp:txXfrm>
    </dsp:sp>
    <dsp:sp modelId="{FC877B25-13E3-41F5-82F5-838C7DC9DF4B}">
      <dsp:nvSpPr>
        <dsp:cNvPr id="0" name=""/>
        <dsp:cNvSpPr/>
      </dsp:nvSpPr>
      <dsp:spPr>
        <a:xfrm>
          <a:off x="0" y="490057"/>
          <a:ext cx="7963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 (opções do algoritmo)</a:t>
          </a:r>
        </a:p>
      </dsp:txBody>
      <dsp:txXfrm>
        <a:off x="0" y="490057"/>
        <a:ext cx="7963200" cy="430560"/>
      </dsp:txXfrm>
    </dsp:sp>
    <dsp:sp modelId="{A3630506-41AC-4638-89A6-FAE49F1F26D1}">
      <dsp:nvSpPr>
        <dsp:cNvPr id="0" name=""/>
        <dsp:cNvSpPr/>
      </dsp:nvSpPr>
      <dsp:spPr>
        <a:xfrm>
          <a:off x="0" y="920617"/>
          <a:ext cx="7963200" cy="486720"/>
        </a:xfrm>
        <a:prstGeom prst="roundRect">
          <a:avLst/>
        </a:prstGeom>
        <a:solidFill>
          <a:schemeClr val="accent1">
            <a:shade val="80000"/>
            <a:hueOff val="130100"/>
            <a:satOff val="5002"/>
            <a:lumOff val="81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Implementação do Controlo Ótimo</a:t>
          </a:r>
        </a:p>
      </dsp:txBody>
      <dsp:txXfrm>
        <a:off x="23760" y="944377"/>
        <a:ext cx="7915680" cy="439200"/>
      </dsp:txXfrm>
    </dsp:sp>
    <dsp:sp modelId="{CC5546B5-B3FF-41BB-B6DE-A976B6979185}">
      <dsp:nvSpPr>
        <dsp:cNvPr id="0" name=""/>
        <dsp:cNvSpPr/>
      </dsp:nvSpPr>
      <dsp:spPr>
        <a:xfrm>
          <a:off x="0" y="1407337"/>
          <a:ext cx="7963200" cy="551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Modificação do programa de controlo de mesa sísmica: realizar as modificações necessárias ao nivel da FPGA, Real-Time </a:t>
          </a:r>
          <a:r>
            <a:rPr lang="pt-PT" sz="1200" kern="1200" dirty="0" err="1"/>
            <a:t>Host</a:t>
          </a:r>
          <a:r>
            <a:rPr lang="pt-PT" sz="1200" kern="1200" dirty="0"/>
            <a:t>, e interface homem-máquina</a:t>
          </a:r>
          <a:endParaRPr lang="pt-P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0" kern="1200" dirty="0"/>
            <a:t>Otimizar implementação às capacidades do hardware</a:t>
          </a:r>
        </a:p>
      </dsp:txBody>
      <dsp:txXfrm>
        <a:off x="0" y="1407337"/>
        <a:ext cx="7963200" cy="551655"/>
      </dsp:txXfrm>
    </dsp:sp>
    <dsp:sp modelId="{C44EFE5A-958C-4428-8D79-E3E67BB5DE8E}">
      <dsp:nvSpPr>
        <dsp:cNvPr id="0" name=""/>
        <dsp:cNvSpPr/>
      </dsp:nvSpPr>
      <dsp:spPr>
        <a:xfrm>
          <a:off x="0" y="1958992"/>
          <a:ext cx="7963200" cy="486720"/>
        </a:xfrm>
        <a:prstGeom prst="roundRect">
          <a:avLst/>
        </a:prstGeom>
        <a:solidFill>
          <a:schemeClr val="accent1">
            <a:shade val="80000"/>
            <a:hueOff val="260200"/>
            <a:satOff val="10003"/>
            <a:lumOff val="162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1800" kern="1200" dirty="0"/>
            <a:t>Validação do Controlo Ótimo</a:t>
          </a:r>
        </a:p>
      </dsp:txBody>
      <dsp:txXfrm>
        <a:off x="23760" y="1982752"/>
        <a:ext cx="7915680" cy="439200"/>
      </dsp:txXfrm>
    </dsp:sp>
    <dsp:sp modelId="{6D3AE975-A973-480B-8FBB-CB140F194C5F}">
      <dsp:nvSpPr>
        <dsp:cNvPr id="0" name=""/>
        <dsp:cNvSpPr/>
      </dsp:nvSpPr>
      <dsp:spPr>
        <a:xfrm>
          <a:off x="0" y="2445712"/>
          <a:ext cx="7963200" cy="578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Identificação em espaço de estados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Sintetização do observador de estados e ganhos do controlador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</a:t>
          </a:r>
        </a:p>
      </dsp:txBody>
      <dsp:txXfrm>
        <a:off x="0" y="2445712"/>
        <a:ext cx="7963200" cy="578565"/>
      </dsp:txXfrm>
    </dsp:sp>
    <dsp:sp modelId="{BEAA457A-5B36-406C-9E7B-C53A11C38865}">
      <dsp:nvSpPr>
        <dsp:cNvPr id="0" name=""/>
        <dsp:cNvSpPr/>
      </dsp:nvSpPr>
      <dsp:spPr>
        <a:xfrm>
          <a:off x="0" y="3024277"/>
          <a:ext cx="7963200" cy="48672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Avaliação de desempenho dos 3 métodos de controlo</a:t>
          </a:r>
        </a:p>
      </dsp:txBody>
      <dsp:txXfrm>
        <a:off x="23760" y="3048037"/>
        <a:ext cx="7915680" cy="439200"/>
      </dsp:txXfrm>
    </dsp:sp>
    <dsp:sp modelId="{B0B55686-27AA-4AFC-AF42-56D1A36DAF63}">
      <dsp:nvSpPr>
        <dsp:cNvPr id="0" name=""/>
        <dsp:cNvSpPr/>
      </dsp:nvSpPr>
      <dsp:spPr>
        <a:xfrm>
          <a:off x="0" y="3510997"/>
          <a:ext cx="79632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 Avaliação para 10 sismos </a:t>
          </a:r>
          <a:r>
            <a:rPr lang="pt-PT" sz="1200" kern="1200" dirty="0" err="1"/>
            <a:t>benchmark</a:t>
          </a:r>
          <a:endParaRPr lang="pt-PT" sz="1200" b="1" kern="1200" dirty="0"/>
        </a:p>
      </dsp:txBody>
      <dsp:txXfrm>
        <a:off x="0" y="3510997"/>
        <a:ext cx="7963200" cy="430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18087"/>
          <a:ext cx="7963200" cy="41184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Melhoria ao nivel do controlo</a:t>
          </a:r>
        </a:p>
      </dsp:txBody>
      <dsp:txXfrm>
        <a:off x="20104" y="38191"/>
        <a:ext cx="7922992" cy="371632"/>
      </dsp:txXfrm>
    </dsp:sp>
    <dsp:sp modelId="{FC877B25-13E3-41F5-82F5-838C7DC9DF4B}">
      <dsp:nvSpPr>
        <dsp:cNvPr id="0" name=""/>
        <dsp:cNvSpPr/>
      </dsp:nvSpPr>
      <dsp:spPr>
        <a:xfrm>
          <a:off x="0" y="429928"/>
          <a:ext cx="79632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Verificou-se possivel melhorar o desempenho da mesa sintonizando os controladores</a:t>
          </a:r>
        </a:p>
      </dsp:txBody>
      <dsp:txXfrm>
        <a:off x="0" y="429928"/>
        <a:ext cx="7963200" cy="364320"/>
      </dsp:txXfrm>
    </dsp:sp>
    <dsp:sp modelId="{A3630506-41AC-4638-89A6-FAE49F1F26D1}">
      <dsp:nvSpPr>
        <dsp:cNvPr id="0" name=""/>
        <dsp:cNvSpPr/>
      </dsp:nvSpPr>
      <dsp:spPr>
        <a:xfrm>
          <a:off x="0" y="794248"/>
          <a:ext cx="7963200" cy="41184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Melhoria ao nivel da identificação</a:t>
          </a:r>
        </a:p>
      </dsp:txBody>
      <dsp:txXfrm>
        <a:off x="20104" y="814352"/>
        <a:ext cx="7922992" cy="371632"/>
      </dsp:txXfrm>
    </dsp:sp>
    <dsp:sp modelId="{CC5546B5-B3FF-41BB-B6DE-A976B6979185}">
      <dsp:nvSpPr>
        <dsp:cNvPr id="0" name=""/>
        <dsp:cNvSpPr/>
      </dsp:nvSpPr>
      <dsp:spPr>
        <a:xfrm>
          <a:off x="0" y="1206088"/>
          <a:ext cx="79632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Os algoritmos implementados tiram proveito de métodos de identificação mais sofisticados, e apropriados para sistemas em anel fechado, resultando numa melhor identificação</a:t>
          </a:r>
          <a:endParaRPr lang="pt-PT" sz="1200" b="1" kern="1200" dirty="0"/>
        </a:p>
      </dsp:txBody>
      <dsp:txXfrm>
        <a:off x="0" y="1206088"/>
        <a:ext cx="7963200" cy="364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8028"/>
          <a:ext cx="7963200" cy="4492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Estudar desempenho de controlador preditivo</a:t>
          </a:r>
        </a:p>
      </dsp:txBody>
      <dsp:txXfrm>
        <a:off x="21932" y="29960"/>
        <a:ext cx="7919336" cy="405416"/>
      </dsp:txXfrm>
    </dsp:sp>
    <dsp:sp modelId="{FC877B25-13E3-41F5-82F5-838C7DC9DF4B}">
      <dsp:nvSpPr>
        <dsp:cNvPr id="0" name=""/>
        <dsp:cNvSpPr/>
      </dsp:nvSpPr>
      <dsp:spPr>
        <a:xfrm>
          <a:off x="0" y="457308"/>
          <a:ext cx="79632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Recorrendo a controlo preditivo a ação de controlo pode ser otimizada tendo em conta não-linearidades da planta, mas poderá ser necessário reduzir a frequencia do loop de controlo devido ao custo computacional</a:t>
          </a:r>
        </a:p>
      </dsp:txBody>
      <dsp:txXfrm>
        <a:off x="0" y="457308"/>
        <a:ext cx="7963200" cy="397440"/>
      </dsp:txXfrm>
    </dsp:sp>
    <dsp:sp modelId="{A3630506-41AC-4638-89A6-FAE49F1F26D1}">
      <dsp:nvSpPr>
        <dsp:cNvPr id="0" name=""/>
        <dsp:cNvSpPr/>
      </dsp:nvSpPr>
      <dsp:spPr>
        <a:xfrm>
          <a:off x="0" y="854748"/>
          <a:ext cx="7963200" cy="44928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dirty="0"/>
            <a:t>Estudar desempenho de modelo adaptativo com identificação online</a:t>
          </a:r>
        </a:p>
      </dsp:txBody>
      <dsp:txXfrm>
        <a:off x="21932" y="876680"/>
        <a:ext cx="7919336" cy="405416"/>
      </dsp:txXfrm>
    </dsp:sp>
    <dsp:sp modelId="{CC5546B5-B3FF-41BB-B6DE-A976B6979185}">
      <dsp:nvSpPr>
        <dsp:cNvPr id="0" name=""/>
        <dsp:cNvSpPr/>
      </dsp:nvSpPr>
      <dsp:spPr>
        <a:xfrm>
          <a:off x="0" y="1304028"/>
          <a:ext cx="79632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Este método pode compensar alterações ás propriedades do modelo fisico acoplado á mesa resultantes de danos induzidos durante o ensaio </a:t>
          </a:r>
          <a:endParaRPr lang="pt-PT" sz="1200" b="1" kern="1200" dirty="0"/>
        </a:p>
      </dsp:txBody>
      <dsp:txXfrm>
        <a:off x="0" y="1304028"/>
        <a:ext cx="7963200" cy="397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a todos. O meu trabalho trata o controlo de uma plataforma sísmica com objetivo de reprodução de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 parte do sistema dentro do balão azul é  aquilo que vamos chamar de anel aberto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a finalidade de se simular a interação </a:t>
            </a:r>
            <a:r>
              <a:rPr lang="pt-PT" dirty="0" err="1"/>
              <a:t>estruturas+mesa</a:t>
            </a:r>
            <a:r>
              <a:rPr lang="pt-PT" dirty="0"/>
              <a:t>, definiram-se propriedades modais para o sistema de dois graus de liberdade próximas daquelas que habitualmente se tem em teste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primeiro controlador a ser avaliado foi um PIDF, em que os ganhos são otimizados em função do anel aberto, para garantir estabilidade do anel fechado, bom desempenho e robustez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Logo á partida observou-se que a frequência de corte do anel fechado aumentou bastante. De seguida, como um pequeno teste de sanidade, observou-se a </a:t>
            </a:r>
            <a:r>
              <a:rPr lang="pt-PT" dirty="0" err="1"/>
              <a:t>acção</a:t>
            </a:r>
            <a:r>
              <a:rPr lang="pt-PT" dirty="0"/>
              <a:t> de controlo, e verificou-se que a saída do controlador permanecia em magnitudes razoáveis.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Observou-se também que o espetro de resposta do PIDF, curva amarela, estava agora muito mais próximo do pretendido, curva vermelha, em particular em aceleração.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seguida, de maneira a avaliar a sensibilidade deste tipo de controlo ás propriedades modais das estruturas em teste. simulou-se a resposta para as mesmas. Verificou-se que quanto maior o amortecimento das estruturas, melhor é o desempenho do PIDF.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avaliou-se um controlador ótimo. Formulou-se um modelo em espaço de estados para o mesmo sistema de antes, e definiu-se a função de custo de maneira a minimizar o erro de seguimento.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Agora verificou-se que o controlador ótimo pode ter uma frequência de corte superior ao PIDF, sem ter ampliação a baixas frequências, e lidando melhor com a interação da mesa com as estruturas em teste.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Nesta apresentação vou começar por introduzir o problema, o que está feito, o que se pretende fazer. Depois vamos falar daquele que foi o percurso do meu trabalho, começando pela modelação do sistema, depois a simulação das diferentes estratégias de controlo, a implementação prática e validação, e concluindo com ideias para desenvolvimentos futuros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Em termos de espetro de resposta, isto traduz-se em resultados excelentes especialmente a baixas frequências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No nosso caso , uma vez que nem todos os estados são medidos, a implementação prática do controlo ótimo terá uma complexidade adicional,  requerendo um observador de estados.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1DE9D5-32C2-D2B9-A288-40C6465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7F197D-21BB-B7D1-8988-83CD97557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6B4752A-DDD8-D56E-B266-21C48B6BC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comparou-se o desempenho destes controladores  com o processo iterativo de modificação do sinal de drive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59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191E93-0144-03CA-7D9F-0953E1B2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F9660A-BE61-A096-CCD3-E3F12B731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EB9F92-7AE0-DF35-177D-D763EEFFD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 análise foi feita para 10 sismos </a:t>
            </a:r>
            <a:r>
              <a:rPr lang="pt-PT" dirty="0" err="1"/>
              <a:t>benchmark</a:t>
            </a:r>
            <a:r>
              <a:rPr lang="pt-PT" dirty="0"/>
              <a:t>, e com 3 iterações para o caso do método iterativo. Aqui verificou-se que o controlo ótimo (a amarelo),  teve o melhor desempenho, seguido do PIDF (vermelho), e do método iterativo(azul).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0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0EFAC0-4213-1F2E-63C0-817B22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7AE900E-5702-1255-FA4E-35F156EE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63F1B6-E623-7B0E-4A3A-B32A982F5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 partiu-se para instalação experimental, em que, ao contrário das simulações, não se utilizou a mesa uniaxial, mas sim este shaker </a:t>
            </a:r>
            <a:r>
              <a:rPr lang="pt-PT" dirty="0" err="1"/>
              <a:t>eletrodinamico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3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08C91-962C-245A-6929-D6AF5EE4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FCA3144-B7A5-0676-C6C0-3536B6D61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8F18640-4DDB-C6C6-B9F5-67B545038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Aqui á esquerda temos uma representação esquemática da aplicação de controlo da mesa </a:t>
            </a:r>
            <a:r>
              <a:rPr lang="pt-PT" dirty="0" err="1"/>
              <a:t>sismica</a:t>
            </a:r>
            <a:r>
              <a:rPr lang="pt-PT" dirty="0"/>
              <a:t>. Trata-se duma aplicação desenvolvida em </a:t>
            </a:r>
            <a:r>
              <a:rPr lang="pt-PT" dirty="0" err="1"/>
              <a:t>LabVIEW</a:t>
            </a:r>
            <a:r>
              <a:rPr lang="pt-PT" dirty="0"/>
              <a:t>, uma linguagem de programação que se integra diretamente com o hardware 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Instruments</a:t>
            </a:r>
            <a:r>
              <a:rPr lang="pt-PT" dirty="0"/>
              <a:t> que temos aqui no laboratório. No topo temos o computador no qual corre a interface com a qual o utilizador interage. Esta interface comunica com a aplicação Real-time , que corre num controlador integrado, que por sua vez tem uma FPGA onde corre o loop de controlo/aquisição.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40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079DFDE-554B-87C7-4BDD-71744D1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55513B-F89B-F7BB-5A9D-68DEB2C7F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3A91DFF-6652-2606-7B13-300637DDB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Ora, para implementar o PIDF, a nossa primeira alteração é precisamente ao nivel da FPGA, onde se modificou o bloco onde é calculada a ação de controlo para ter a estrutura desejada. Esta modificação revelou-se ser nada trivial devido a constrangimentos ao limite de operações com DSP48s(um tipo de recurso da FPGA),  então recorreu-se a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(estes blocos a rosa), que fazem operações aritméticas com valores de ponto fixe, e onde também se pode especificar os tipos de recursos a utilizar. Optando por look-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 onde possivel, e conjugado com o facto das  variáveis terem sido definidas como valores de ponto fixo com apenas 8 bits, sem sinal, e com o numero de bits atribuído a casas decimais definido de maneira a oferecer a gama pretendida com máximo de precisão, foi possivel compilar esta programação para a FPGA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9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53E108-E207-4F1C-786C-C7434C6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5C5E015-5061-7442-B45D-E0A69E5A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5FBFBCA-F460-BACB-722B-821B8733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Depois, de maneira a que o utilizador consiga definir os ganhos do controlador através da interface, foi necessário alterar as variáveis partilhadas entre cada camada do sistema, e por fim a interface. Isto conclui a implementação experimental do PIDF, agora o próxima tarefa passa por validar o seu funcionamento, que é aquilo em que estou a trabalhar de momento.</a:t>
            </a:r>
          </a:p>
        </p:txBody>
      </p:sp>
    </p:spTree>
    <p:extLst>
      <p:ext uri="{BB962C8B-B14F-4D97-AF65-F5344CB8AC3E}">
        <p14:creationId xmlns:p14="http://schemas.microsoft.com/office/powerpoint/2010/main" val="339811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2798C21-3F1C-A002-F93A-47BAB9F95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5D6618E-6EFE-838B-E10A-9C5E140BA8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2818CEDC-DAD7-7729-228D-A8AF33BEF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sintonizar-se o controlador para os parâmetros do sistema, é necessária a identificação do sistema controlado. Para essa finalidade, foi realizada uma identificação utilizando ruido rosa com conteúdo em frequencia até 40Hz, e o controlador com um ganho proporcional. Para lidar com as peculiaridades da identificação em  anel fechado, optou-se pelo “two-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”.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dirty="0"/>
          </a:p>
          <a:p>
            <a:r>
              <a:rPr lang="pt-PT" sz="1100" dirty="0">
                <a:solidFill>
                  <a:schemeClr val="accent1"/>
                </a:solidFill>
              </a:rPr>
              <a:t>1- Identificação da função de sensibilidade S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 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um modelo linear FIR com 100 parâmetros (nº de parâmetros arbitrário para esta etapa)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Definindo um modelo </a:t>
            </a:r>
            <a:r>
              <a:rPr lang="pt-PT" sz="1100" dirty="0" err="1">
                <a:solidFill>
                  <a:schemeClr val="accent1"/>
                </a:solidFill>
              </a:rPr>
              <a:t>Hammerstein-Wiener</a:t>
            </a:r>
            <a:r>
              <a:rPr lang="pt-PT" sz="1100" dirty="0">
                <a:solidFill>
                  <a:schemeClr val="accent1"/>
                </a:solidFill>
              </a:rPr>
              <a:t>, com o modelo FIR identificado anteriormente como o bloco linear, e com a não-linearidade de saída igual á do sistema fisico (saturação da ação de controlo em valores conhecidos), obtém-se um modelo refinado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2 - Reconstrução da ação de controlo isolada aos efeitos do ruido (</a:t>
            </a:r>
            <a:r>
              <a:rPr lang="pt-PT" sz="1100" dirty="0" err="1">
                <a:solidFill>
                  <a:schemeClr val="accent1"/>
                </a:solidFill>
              </a:rPr>
              <a:t>û</a:t>
            </a:r>
            <a:r>
              <a:rPr lang="pt-PT" sz="1100" baseline="-25000" dirty="0" err="1">
                <a:solidFill>
                  <a:schemeClr val="accent1"/>
                </a:solidFill>
              </a:rPr>
              <a:t>r</a:t>
            </a:r>
            <a:r>
              <a:rPr lang="pt-PT" sz="1100" dirty="0">
                <a:solidFill>
                  <a:schemeClr val="accent1"/>
                </a:solidFill>
              </a:rPr>
              <a:t>)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3 – Identificação de G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noProof="0" dirty="0">
                <a:solidFill>
                  <a:schemeClr val="accent1"/>
                </a:solidFill>
              </a:rPr>
              <a:t>Identificação não-paramétrica aponta para modelo de 4ª ordem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modelo com 4 polos e 3 zeros, usando a ação de controlo reconstruída e a saída medida</a:t>
            </a:r>
            <a:endParaRPr lang="pt-PT" sz="1100" noProof="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u="sng" dirty="0"/>
          </a:p>
        </p:txBody>
      </p:sp>
    </p:spTree>
    <p:extLst>
      <p:ext uri="{BB962C8B-B14F-4D97-AF65-F5344CB8AC3E}">
        <p14:creationId xmlns:p14="http://schemas.microsoft.com/office/powerpoint/2010/main" val="48130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nosso problema resume-se ao desafio de controlo imposto pela interação dinâmica das estruturas em teste, com a dinâmica da própria mesa sísmica, que resulta num seguimento de referência que tem margem para ser melhorado. Ora é precisamente esse o nosso objetivo.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7BD804-CBD5-D3AE-36ED-ED1BF9F8F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5785D14-EB8E-2255-B39D-E73D61BB4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4E9B742-2B9E-BB42-B521-F0B1E53C1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Neste exemplo geraram-se dados com função de transferência de segunda ordem, neste caso 32768 pontos.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Na figura da esquerda observam-se os resultados da identificação com algum ruido, mas não muito severo, e logo aqui podemos verificar que os resultados dos modelos não-paramétricos são muito sensíveis ao </a:t>
            </a:r>
            <a:r>
              <a:rPr lang="pt-PT" dirty="0" err="1"/>
              <a:t>enjanelamento</a:t>
            </a:r>
            <a:r>
              <a:rPr lang="pt-PT" dirty="0"/>
              <a:t>. Por um lado uma janela mais pequena(pontos a rosa) resulta num modelo menos sensível a variações nos dados, mas com um viés elevado. Uma janela maior (pontos a azul claro) capta bem a dinâmica do sistema, mas peca por uma variância elevada. Quanto aos métodos paramétrico, vemos que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consegue uma identificação excelente (tracejado verde, completamente sobreposto ao modelo ideal, a vermelho), enquanto que o método direto já falha.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Na figura da direita vemos um exemplo com ruido extremo, de tal maneira que os modelos obtidos por métodos não-paramétricos e o método direto estão a aproximar-se do inverso do controlador. Aqui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brilha por dar resultados ainda aceitáveis, apesar de tudo.</a:t>
            </a:r>
          </a:p>
        </p:txBody>
      </p:sp>
    </p:spTree>
    <p:extLst>
      <p:ext uri="{BB962C8B-B14F-4D97-AF65-F5344CB8AC3E}">
        <p14:creationId xmlns:p14="http://schemas.microsoft.com/office/powerpoint/2010/main" val="2485278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033F0F7-D064-B62D-39F8-7AB6F2DA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2A8B2E7-0A73-EC9A-2BB3-78BB3A6B2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B7C0183-5C78-7A6B-A946-8055130DB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Neste exemplo geraram-se dados com função de transferência de segunda ordem, neste caso 32768 pontos.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Na figura da esquerda observam-se os resultados da identificação com algum ruido, mas não muito severo, e logo aqui podemos verificar que os resultados dos modelos não-paramétricos são muito sensíveis ao </a:t>
            </a:r>
            <a:r>
              <a:rPr lang="pt-PT" dirty="0" err="1"/>
              <a:t>enjanelamento</a:t>
            </a:r>
            <a:r>
              <a:rPr lang="pt-PT" dirty="0"/>
              <a:t>. Por um lado uma janela mais pequena(pontos a rosa) resulta num modelo menos sensível a variações nos dados, mas com um viés elevado. Uma janela maior (pontos a azul claro) capta bem a dinâmica do sistema, mas peca por uma variância elevada. Quanto aos métodos paramétrico, vemos que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consegue uma identificação excelente (tracejado verde, completamente sobreposto ao modelo ideal, a vermelho), enquanto que o método direto já falha.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Na figura da direita vemos um exemplo com ruido extremo, de tal maneira que os modelos obtidos por métodos não-paramétricos e o método direto estão a aproximar-se do inverso do controlador. Aqui o two-</a:t>
            </a:r>
            <a:r>
              <a:rPr lang="pt-PT" dirty="0" err="1"/>
              <a:t>stage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 brilha por dar resultados ainda aceitáveis, apesar de tudo.</a:t>
            </a:r>
          </a:p>
        </p:txBody>
      </p:sp>
    </p:spTree>
    <p:extLst>
      <p:ext uri="{BB962C8B-B14F-4D97-AF65-F5344CB8AC3E}">
        <p14:creationId xmlns:p14="http://schemas.microsoft.com/office/powerpoint/2010/main" val="3921052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F26C727-AB23-6A22-06B7-DC11F5841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FA3E10D-1486-255B-C800-2A9F46260E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CB6DF8E-2E74-3C7F-4443-6BB2EDD75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dirty="0"/>
              <a:t>Na </a:t>
            </a:r>
            <a:r>
              <a:rPr lang="pt-PT" dirty="0" err="1"/>
              <a:t>identicação</a:t>
            </a:r>
            <a:r>
              <a:rPr lang="pt-PT" dirty="0"/>
              <a:t> do shaker utilizou-se como referencia o sinal de ruido rosa com 3 minutos de duração, e 5 controladores com diferentes parâmetros.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5699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A996CA3-EA26-82DB-6F45-28BA059E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B6F9856-7C84-2583-A393-2E46F4507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B4E6BB3-A683-16D6-E449-AC3EBAF4C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Estando identificado o sistema, correu-se o algoritmo de sintonização dos parâmetros do PIDF, definindo-se 3 larguras de banda diferentes para a resposta do anel fechado: 10Hz , 15Hz , 20Hz.</a:t>
            </a:r>
            <a:br>
              <a:rPr lang="pt-PT" dirty="0"/>
            </a:br>
            <a:r>
              <a:rPr lang="pt-PT" dirty="0"/>
              <a:t>De seguida testaram-se os 3 conjuntos de parâmetros contra o processo de iterativo de correção dos sinais de drive.</a:t>
            </a:r>
            <a:br>
              <a:rPr lang="pt-PT" dirty="0"/>
            </a:br>
            <a:r>
              <a:rPr lang="pt-PT" dirty="0"/>
              <a:t>Para este sinal sísmico verificou-se que todos os controladores sintonizados obtiveram um melhor desempenho que o 5º driver do processo iterativo.</a:t>
            </a:r>
          </a:p>
        </p:txBody>
      </p:sp>
    </p:spTree>
    <p:extLst>
      <p:ext uri="{BB962C8B-B14F-4D97-AF65-F5344CB8AC3E}">
        <p14:creationId xmlns:p14="http://schemas.microsoft.com/office/powerpoint/2010/main" val="157048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4875192-3639-EC43-7E4F-C23940F4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B2C571C-599B-2AE4-4B41-C2538159F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4B83EC7-281C-36F0-BD2F-77CAEFCC9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este outro sinal sísmico verificou-se que todos os controladores sintonizados obtiveram um melhor desempenho que o 3º driver do processo iterativo. No entanto, o 5º driver já deu um desempenho superior.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Nestes dois ensaios não foram medidos dados de aceleração, portanto extrapolou-se a partir dos dados em deslocamento para determinar o espetro de resposta em aceleração.</a:t>
            </a:r>
          </a:p>
        </p:txBody>
      </p:sp>
    </p:spTree>
    <p:extLst>
      <p:ext uri="{BB962C8B-B14F-4D97-AF65-F5344CB8AC3E}">
        <p14:creationId xmlns:p14="http://schemas.microsoft.com/office/powerpoint/2010/main" val="2339961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D793DE3-0929-578E-463E-AA7D2ABA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24DDD3-1163-8520-AD9C-95B40BC608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6F6DD4A-DB97-6042-F000-8467C0C54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51908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F2EEDE-F2B7-3DCB-BEF2-9DE94972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EEF50A8-938C-5410-61EC-6F5E8B6CB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810440C-DEED-E84C-A9A7-9AAF44693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59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Atualmente a estratégia de controlo utilizada nos ensaios sísmicos passa por um processo iterativo onde se modifica a referência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compensar a fraca resposta em frequência do anel fechado. E este processo repete-se cada vez que é aumentada a intensidade do sismo.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se estudar o problema, partiu-se para a modelação do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Já tendo um modelo analítico da mesa uniaxial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Obtiveram-se as funções de transferência para um modelo que considera um sistema de dois graus de liberdade acoplado á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83307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52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0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4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55_F6775FF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6072722" y="5046344"/>
            <a:ext cx="4313752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PT" sz="1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PT" sz="1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4FA9ABE3-EA42-10CF-5B7C-65389924CDBE}"/>
              </a:ext>
            </a:extLst>
          </p:cNvPr>
          <p:cNvSpPr txBox="1"/>
          <p:nvPr/>
        </p:nvSpPr>
        <p:spPr>
          <a:xfrm>
            <a:off x="2415124" y="3482698"/>
            <a:ext cx="431375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</p:spTree>
    <p:extLst>
      <p:ext uri="{BB962C8B-B14F-4D97-AF65-F5344CB8AC3E}">
        <p14:creationId xmlns:p14="http://schemas.microsoft.com/office/powerpoint/2010/main" val="25534811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CE14F1F-BFA3-0633-94C3-F2BF9E6F658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4930039" y="2739863"/>
            <a:ext cx="398321" cy="69074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118" y="3430605"/>
            <a:ext cx="767842" cy="491581"/>
          </a:xfrm>
          <a:prstGeom prst="rect">
            <a:avLst/>
          </a:prstGeom>
        </p:spPr>
      </p:pic>
      <p:sp>
        <p:nvSpPr>
          <p:cNvPr id="13" name="Google Shape;58;p1">
            <a:extLst>
              <a:ext uri="{FF2B5EF4-FFF2-40B4-BE49-F238E27FC236}">
                <a16:creationId xmlns:a16="http://schemas.microsoft.com/office/drawing/2014/main" id="{4435DD30-E0ED-4684-100B-5A581707B743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32381" y="4161714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B6E4B463-8E4F-02DC-2944-5FCB2B4BBE71}"/>
              </a:ext>
            </a:extLst>
          </p:cNvPr>
          <p:cNvCxnSpPr>
            <a:cxnSpLocks/>
          </p:cNvCxnSpPr>
          <p:nvPr/>
        </p:nvCxnSpPr>
        <p:spPr>
          <a:xfrm>
            <a:off x="3047323" y="3413045"/>
            <a:ext cx="1380298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8;p1">
            <a:extLst>
              <a:ext uri="{FF2B5EF4-FFF2-40B4-BE49-F238E27FC236}">
                <a16:creationId xmlns:a16="http://schemas.microsoft.com/office/drawing/2014/main" id="{31BB495A-D2E9-C1E3-A826-3D5F3F0FE62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3B7D699-C9F8-764F-A3F6-7CB53DCA66B0}"/>
              </a:ext>
            </a:extLst>
          </p:cNvPr>
          <p:cNvSpPr/>
          <p:nvPr/>
        </p:nvSpPr>
        <p:spPr>
          <a:xfrm>
            <a:off x="291423" y="3061214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Parâmetros do modelo a considerar a ensaiar na Plataforma Sísmica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B05BF347-276E-45DB-E503-01BC9742410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C4504BA-2023-53B6-084C-F7D9DBDD952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AC9F9F-7EF4-6160-5AEC-5724D911C5D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CD445D04-A4AE-E284-8B02-532821B6C5D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901337" y="593628"/>
            <a:ext cx="7091680" cy="406958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E767FFC-DA3F-F262-D9FF-78CF7101808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79E3C7-0070-A8DB-F470-785A0B46413C}"/>
              </a:ext>
            </a:extLst>
          </p:cNvPr>
          <p:cNvSpPr/>
          <p:nvPr/>
        </p:nvSpPr>
        <p:spPr>
          <a:xfrm>
            <a:off x="1031239" y="4716845"/>
            <a:ext cx="3415938" cy="278424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200" dirty="0">
                <a:solidFill>
                  <a:srgbClr val="000000"/>
                </a:solidFill>
                <a:latin typeface="Arial"/>
                <a:cs typeface="Arial"/>
              </a:rPr>
              <a:t>Melhoria significativa no espetro de resposta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632466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5E556D3-A943-12DC-D818-746EB807EFC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162C4B-B393-C279-8831-0B2379B0EB12}"/>
              </a:ext>
            </a:extLst>
          </p:cNvPr>
          <p:cNvSpPr/>
          <p:nvPr/>
        </p:nvSpPr>
        <p:spPr>
          <a:xfrm>
            <a:off x="330387" y="4672389"/>
            <a:ext cx="6534144" cy="38442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Desempenho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 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PIDF é bom, mas permanece sensível ás propriedades do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modelo em teste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25" y="3105930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0" y="754698"/>
            <a:ext cx="524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</a:t>
            </a:r>
            <a:r>
              <a:rPr lang="pt-PT" sz="1600" dirty="0"/>
              <a:t> </a:t>
            </a:r>
            <a:r>
              <a:rPr lang="pt-PT" sz="1200" dirty="0"/>
              <a:t>Aplicado a problema de seguimento de referência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12" y="1857036"/>
            <a:ext cx="3215842" cy="361068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673" y="2486994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551702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DEF3842-29F9-4533-2930-B29472F4BE6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485CCF-4C3B-DE62-D295-D9C8976B5954}"/>
              </a:ext>
            </a:extLst>
          </p:cNvPr>
          <p:cNvSpPr txBox="1"/>
          <p:nvPr/>
        </p:nvSpPr>
        <p:spPr>
          <a:xfrm>
            <a:off x="520408" y="286205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Modelo em espaço de estados: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88BD33-C728-1C13-6B8E-563B9A589DFD}"/>
              </a:ext>
            </a:extLst>
          </p:cNvPr>
          <p:cNvSpPr txBox="1"/>
          <p:nvPr/>
        </p:nvSpPr>
        <p:spPr>
          <a:xfrm>
            <a:off x="3966641" y="1295726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Equações do sistema: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11C7BE-0B89-5912-05A0-4B861F6BF928}"/>
              </a:ext>
            </a:extLst>
          </p:cNvPr>
          <p:cNvSpPr txBox="1"/>
          <p:nvPr/>
        </p:nvSpPr>
        <p:spPr>
          <a:xfrm>
            <a:off x="3987799" y="2244168"/>
            <a:ext cx="1257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 dirty="0"/>
              <a:t>L</a:t>
            </a:r>
            <a:r>
              <a:rPr kumimoji="0" lang="pt-PT" sz="105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 de controlo: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DD2DF9-957E-6AB4-F58F-379510969993}"/>
              </a:ext>
            </a:extLst>
          </p:cNvPr>
          <p:cNvSpPr txBox="1"/>
          <p:nvPr/>
        </p:nvSpPr>
        <p:spPr>
          <a:xfrm>
            <a:off x="5526810" y="161754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Função de custo: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687A77-1622-05D9-ACC4-2F008CEC5CED}"/>
              </a:ext>
            </a:extLst>
          </p:cNvPr>
          <p:cNvSpPr txBox="1"/>
          <p:nvPr/>
        </p:nvSpPr>
        <p:spPr>
          <a:xfrm>
            <a:off x="5615869" y="2240992"/>
            <a:ext cx="32158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Maior peso no estado que se pretende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Balançar peso da ação de controlo tendo em conta constrangimentos físicos do sistema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CB36360-9ACA-0795-A4A3-798E4AAEC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732ED1-C7F6-23C1-F95A-B64F04CE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810"/>
            <a:ext cx="9144000" cy="4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0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1FB4C2-39F8-2F8D-A7F0-5B04A578023A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3C9DA9-51B4-7D10-129C-C33A285DC05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98CD85-696C-2CA0-3ECE-29F9856B56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666DE6D8-0109-2B6E-ABD2-43F93C8B2C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593E9B7-2E77-D0F9-6BC2-8CD72046B9B2}"/>
              </a:ext>
            </a:extLst>
          </p:cNvPr>
          <p:cNvSpPr/>
          <p:nvPr/>
        </p:nvSpPr>
        <p:spPr>
          <a:xfrm>
            <a:off x="794343" y="3212916"/>
            <a:ext cx="2778348" cy="522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Nem todos os estados são medidos 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D6B659A-B3BB-0495-08B9-D72065181747}"/>
              </a:ext>
            </a:extLst>
          </p:cNvPr>
          <p:cNvSpPr/>
          <p:nvPr/>
        </p:nvSpPr>
        <p:spPr>
          <a:xfrm>
            <a:off x="5154929" y="3229907"/>
            <a:ext cx="3246434" cy="522621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necessário um observador de estados!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6F50B21-B865-E521-1D8B-D84641326164}"/>
              </a:ext>
            </a:extLst>
          </p:cNvPr>
          <p:cNvCxnSpPr>
            <a:cxnSpLocks/>
          </p:cNvCxnSpPr>
          <p:nvPr/>
        </p:nvCxnSpPr>
        <p:spPr>
          <a:xfrm>
            <a:off x="3669461" y="3455464"/>
            <a:ext cx="144215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512A24-8BBA-8325-BB10-5A310D82D339}"/>
              </a:ext>
            </a:extLst>
          </p:cNvPr>
          <p:cNvSpPr/>
          <p:nvPr/>
        </p:nvSpPr>
        <p:spPr>
          <a:xfrm>
            <a:off x="6106886" y="1926770"/>
            <a:ext cx="770708" cy="4767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15BA18-7ACC-7ADA-56CA-3DD2B0AA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B560EC-E647-760D-72F5-60EB3C09BA2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01076E-98CC-4F7E-3030-011204BA5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2D8A896-8E2C-3462-4BEC-40AD5AA0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DC9EC10-CD4F-E5CD-7AFB-6FB21C2D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29F6E-730D-DBB3-26F5-2CBDDD958692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Método de adaptação do </a:t>
            </a:r>
            <a:r>
              <a:rPr lang="pt-PT" sz="1600" b="1" u="sng" dirty="0"/>
              <a:t>sinal de drive</a:t>
            </a:r>
            <a:endParaRPr lang="pt-PT" sz="1600" u="sng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4F7D21-FEDC-EAA7-E6D2-8FCDD948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9" y="1202039"/>
            <a:ext cx="3628147" cy="2739422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7965EA00-5DC5-4D87-A3F3-EF66970E7B09}"/>
              </a:ext>
            </a:extLst>
          </p:cNvPr>
          <p:cNvCxnSpPr>
            <a:cxnSpLocks/>
          </p:cNvCxnSpPr>
          <p:nvPr/>
        </p:nvCxnSpPr>
        <p:spPr>
          <a:xfrm>
            <a:off x="3904161" y="288054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Imagem 1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D9F4A776-5D57-646D-E36E-1A346CBE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606" y="768027"/>
            <a:ext cx="3438935" cy="434914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AD675675-0EAD-9072-B34B-8074C12A14B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95526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7743C8-524D-8816-AA9F-17C8C4B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43C13E8-A015-397F-9BC5-0F8502B9E2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9B219-E8CA-10F8-1279-BA82B19D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7FC7F0-EF31-2095-1A37-753BA2B5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B847791-0DBA-59E4-517F-12EA722A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AED5A6-2DE5-018B-7E95-7B9032E64BC9}"/>
              </a:ext>
            </a:extLst>
          </p:cNvPr>
          <p:cNvSpPr txBox="1"/>
          <p:nvPr/>
        </p:nvSpPr>
        <p:spPr>
          <a:xfrm>
            <a:off x="241663" y="884357"/>
            <a:ext cx="207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Comparação </a:t>
            </a:r>
          </a:p>
          <a:p>
            <a:pPr algn="ctr"/>
            <a:r>
              <a:rPr lang="pt-PT" sz="1600" b="1" u="sng" noProof="0" dirty="0"/>
              <a:t>de </a:t>
            </a:r>
          </a:p>
          <a:p>
            <a:pPr algn="ctr"/>
            <a:r>
              <a:rPr lang="pt-PT" sz="1600" b="1" u="sng" noProof="0" dirty="0"/>
              <a:t>desempenho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7B5D85-C721-B95E-60A4-FFFF6F18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9" y="686490"/>
            <a:ext cx="5273104" cy="2057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B61C9-62CC-9401-A942-89C2311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52" y="2748460"/>
            <a:ext cx="5348180" cy="224747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FF703A-8CE6-3C48-2B84-001E29271D45}"/>
              </a:ext>
            </a:extLst>
          </p:cNvPr>
          <p:cNvSpPr txBox="1"/>
          <p:nvPr/>
        </p:nvSpPr>
        <p:spPr>
          <a:xfrm>
            <a:off x="150223" y="1902491"/>
            <a:ext cx="274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Avaliação em espetro de </a:t>
            </a:r>
            <a:r>
              <a:rPr lang="pt-PT" sz="1100" dirty="0"/>
              <a:t>r</a:t>
            </a:r>
            <a:r>
              <a:rPr lang="pt-PT" sz="1100" noProof="0" dirty="0" err="1"/>
              <a:t>esposta</a:t>
            </a:r>
            <a:endParaRPr lang="pt-PT" sz="11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10 sismos </a:t>
            </a:r>
            <a:r>
              <a:rPr lang="pt-PT" sz="1100" noProof="0" dirty="0" err="1"/>
              <a:t>benchmark</a:t>
            </a:r>
            <a:endParaRPr lang="pt-PT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Direção normal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Direção paralela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Adaptação de drive com 3 </a:t>
            </a:r>
            <a:r>
              <a:rPr lang="pt-PT" sz="1100" noProof="0" dirty="0"/>
              <a:t>iterações</a:t>
            </a:r>
            <a:endParaRPr lang="pt-PT" sz="1200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74A8F4BE-5E44-C189-3806-4262ED32EB5C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62075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3E7281-5AB2-9859-805D-4BB9DFD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BE2AB66-0340-95BE-4885-2A5EEF286B2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CBF962-7448-87C0-7FB2-D46DBA92C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07BC0CD-C9EB-9C88-6EBE-90A461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2713849-4187-04F6-6644-62D27E947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C2022D1-C46A-1735-03F0-A7CE83957D0D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D814DCB4-5C40-73C8-2C0F-F5C17405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9" y="1653727"/>
            <a:ext cx="5121743" cy="2672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AC568D-C85E-7F83-0595-3DE75F2B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8" y="1133904"/>
            <a:ext cx="2875055" cy="29620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639696-1DA5-D691-7D52-361E8602422A}"/>
              </a:ext>
            </a:extLst>
          </p:cNvPr>
          <p:cNvSpPr/>
          <p:nvPr/>
        </p:nvSpPr>
        <p:spPr>
          <a:xfrm>
            <a:off x="116254" y="966655"/>
            <a:ext cx="2248121" cy="3367647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B555F52-87DC-93F3-CD1B-3C7A0209E47D}"/>
              </a:ext>
            </a:extLst>
          </p:cNvPr>
          <p:cNvSpPr/>
          <p:nvPr/>
        </p:nvSpPr>
        <p:spPr>
          <a:xfrm>
            <a:off x="3526975" y="3474711"/>
            <a:ext cx="2129246" cy="99930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50CBD911-3D02-ACE5-39C1-96A1A3C55F05}"/>
              </a:ext>
            </a:extLst>
          </p:cNvPr>
          <p:cNvCxnSpPr>
            <a:cxnSpLocks/>
          </p:cNvCxnSpPr>
          <p:nvPr/>
        </p:nvCxnSpPr>
        <p:spPr>
          <a:xfrm flipH="1" flipV="1">
            <a:off x="2423279" y="3620396"/>
            <a:ext cx="1057972" cy="17436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A4B0AD9-A14E-0F8C-22DD-EAC2DDB98870}"/>
              </a:ext>
            </a:extLst>
          </p:cNvPr>
          <p:cNvSpPr/>
          <p:nvPr/>
        </p:nvSpPr>
        <p:spPr>
          <a:xfrm>
            <a:off x="3363687" y="1567072"/>
            <a:ext cx="5257800" cy="1861922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" name="Imagem 19" descr="Uma imagem com ferramenta, Máquina-ferramenta, máquina de costurar, interior&#10;&#10;Os conteúdos gerados por IA podem estar incorretos.">
            <a:extLst>
              <a:ext uri="{FF2B5EF4-FFF2-40B4-BE49-F238E27FC236}">
                <a16:creationId xmlns:a16="http://schemas.microsoft.com/office/drawing/2014/main" id="{ABB788DF-F10C-707F-7D8D-4FA24946F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1"/>
          <a:stretch>
            <a:fillRect/>
          </a:stretch>
        </p:blipFill>
        <p:spPr>
          <a:xfrm>
            <a:off x="4788636" y="1681851"/>
            <a:ext cx="2826254" cy="16643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B01998-08B7-446F-D774-70B6C7CC730D}"/>
              </a:ext>
            </a:extLst>
          </p:cNvPr>
          <p:cNvSpPr txBox="1"/>
          <p:nvPr/>
        </p:nvSpPr>
        <p:spPr>
          <a:xfrm>
            <a:off x="2206313" y="593266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Esquema da montagem experimental</a:t>
            </a:r>
            <a:endParaRPr lang="pt-PT" sz="1600" u="sng" noProof="0" dirty="0"/>
          </a:p>
        </p:txBody>
      </p:sp>
    </p:spTree>
    <p:extLst>
      <p:ext uri="{BB962C8B-B14F-4D97-AF65-F5344CB8AC3E}">
        <p14:creationId xmlns:p14="http://schemas.microsoft.com/office/powerpoint/2010/main" val="16286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2BFDF30-3402-2162-DE78-FC2691C1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F4B51A-01EC-657C-305E-715D3D422D8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70DE34-C001-2BA1-91D8-7C3381B05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E08615CC-7C7A-C274-C60D-BB8763EE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67B29F1-5D1C-A5A2-701A-79074D7A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D3F5F-63D9-0D86-AB0E-0D8FB62F2E7E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A1BC4-0A53-1269-76A2-277FC20E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8C34598-9861-9396-9531-E2660EEB357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36489D-036E-B8FE-C086-021C65E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400" y="1680050"/>
            <a:ext cx="3978206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9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9047DC2-72EE-CEE0-DD3B-1203886D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5BECB5-DDF4-F194-EED3-38214EE0CE2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BDA8EA-B658-BC1F-0355-3441CA770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6DE61A7-F618-2AB6-F7DB-DA9CDBFA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CA5EE73-17D1-2080-7E7A-04EB1C40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5E3E08-A350-2B38-29CD-06163F512EE5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CE1EEB-7A43-F355-CB14-4152F44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5F89E679-1B88-B78F-8A8A-F1FA4EAA89E7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FE1AF9-3F48-B3FC-4637-7B17F84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8" y="3336882"/>
            <a:ext cx="4075160" cy="12723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13806A1-8968-3580-FF62-5AAD0325E09C}"/>
              </a:ext>
            </a:extLst>
          </p:cNvPr>
          <p:cNvCxnSpPr>
            <a:cxnSpLocks/>
          </p:cNvCxnSpPr>
          <p:nvPr/>
        </p:nvCxnSpPr>
        <p:spPr>
          <a:xfrm flipV="1">
            <a:off x="1639389" y="4121331"/>
            <a:ext cx="2684417" cy="287383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D3B4876-A24C-C1B6-EDCE-68818DA4E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8" y="1541418"/>
            <a:ext cx="8263203" cy="2579914"/>
          </a:xfrm>
          <a:prstGeom prst="rect">
            <a:avLst/>
          </a:prstGeom>
          <a:ln w="28575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7842F3-4C0B-8BCF-6770-68B8EE6ED850}"/>
              </a:ext>
            </a:extLst>
          </p:cNvPr>
          <p:cNvSpPr txBox="1"/>
          <p:nvPr/>
        </p:nvSpPr>
        <p:spPr>
          <a:xfrm>
            <a:off x="7300958" y="2610956"/>
            <a:ext cx="18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Minimizar DSP48s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Maximizar Look-</a:t>
            </a:r>
            <a:r>
              <a:rPr lang="pt-PT" sz="1000" dirty="0" err="1"/>
              <a:t>Up</a:t>
            </a:r>
            <a:r>
              <a:rPr lang="pt-PT" sz="1000" dirty="0"/>
              <a:t> </a:t>
            </a:r>
            <a:r>
              <a:rPr lang="pt-PT" sz="1000" dirty="0" err="1"/>
              <a:t>Table</a:t>
            </a:r>
            <a:endParaRPr lang="pt-PT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Números ponto-fixo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Sem sinal (</a:t>
            </a:r>
            <a:r>
              <a:rPr lang="pt-PT" sz="1000" i="1" dirty="0" err="1"/>
              <a:t>unsigned</a:t>
            </a:r>
            <a:r>
              <a:rPr lang="pt-PT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Decimais otimizados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C7FB759-C053-2E7D-B8C3-DE93E6372ED4}"/>
              </a:ext>
            </a:extLst>
          </p:cNvPr>
          <p:cNvSpPr/>
          <p:nvPr/>
        </p:nvSpPr>
        <p:spPr>
          <a:xfrm>
            <a:off x="7262305" y="2582156"/>
            <a:ext cx="1843043" cy="10682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B8B88F-E00E-8F60-4981-3A1E9B7F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7F976B8-4FC1-8B18-D225-1DE1691FB0E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E7622B-A874-2221-1FF5-C481B265E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52889BD-B112-F22F-7A37-E7CC7BF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C14A9B5-1BDB-7F76-85BB-D23E7FBC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83D7BB-2A58-E8C5-6DAF-125BF869D51B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71AC8EDB-9039-B3EE-03D5-0B25F211618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1AF04A-0160-881A-160C-14222D48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19204CE-67A1-9C1C-33C8-A01016263067}"/>
              </a:ext>
            </a:extLst>
          </p:cNvPr>
          <p:cNvCxnSpPr>
            <a:cxnSpLocks/>
          </p:cNvCxnSpPr>
          <p:nvPr/>
        </p:nvCxnSpPr>
        <p:spPr>
          <a:xfrm>
            <a:off x="1018902" y="3167742"/>
            <a:ext cx="0" cy="9209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A9C066B-F52C-90CC-0F1A-5C47A5AD4A82}"/>
              </a:ext>
            </a:extLst>
          </p:cNvPr>
          <p:cNvCxnSpPr>
            <a:cxnSpLocks/>
          </p:cNvCxnSpPr>
          <p:nvPr/>
        </p:nvCxnSpPr>
        <p:spPr>
          <a:xfrm>
            <a:off x="777240" y="1737360"/>
            <a:ext cx="235131" cy="10580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406F467-BEF6-38A4-9AE3-C60CADCE0CC9}"/>
              </a:ext>
            </a:extLst>
          </p:cNvPr>
          <p:cNvSpPr/>
          <p:nvPr/>
        </p:nvSpPr>
        <p:spPr>
          <a:xfrm>
            <a:off x="365770" y="1240971"/>
            <a:ext cx="803351" cy="4963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Imagem 34" descr="Uma imagem com captura de ecrã, texto, file&#10;&#10;Os conteúdos gerados por IA podem estar incorretos.">
            <a:extLst>
              <a:ext uri="{FF2B5EF4-FFF2-40B4-BE49-F238E27FC236}">
                <a16:creationId xmlns:a16="http://schemas.microsoft.com/office/drawing/2014/main" id="{79D482A5-040B-B517-07F9-DAD6456D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87" y="1908786"/>
            <a:ext cx="4572000" cy="171942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BEEC08-CA05-4D9D-5491-E059D9035FD7}"/>
              </a:ext>
            </a:extLst>
          </p:cNvPr>
          <p:cNvSpPr txBox="1"/>
          <p:nvPr/>
        </p:nvSpPr>
        <p:spPr>
          <a:xfrm>
            <a:off x="4175877" y="1648339"/>
            <a:ext cx="3478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Utilizador tem controlo dos parâmetros na interface:</a:t>
            </a:r>
          </a:p>
        </p:txBody>
      </p:sp>
    </p:spTree>
    <p:extLst>
      <p:ext uri="{BB962C8B-B14F-4D97-AF65-F5344CB8AC3E}">
        <p14:creationId xmlns:p14="http://schemas.microsoft.com/office/powerpoint/2010/main" val="3249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5969908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F9AAA47-223A-6543-9FA3-AE8F1779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Uma imagem com diagrama, design&#10;&#10;Os conteúdos gerados por IA podem estar incorretos.">
            <a:extLst>
              <a:ext uri="{FF2B5EF4-FFF2-40B4-BE49-F238E27FC236}">
                <a16:creationId xmlns:a16="http://schemas.microsoft.com/office/drawing/2014/main" id="{B21FCA83-9088-6240-4DCE-78BF6D45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81" y="1328651"/>
            <a:ext cx="3212102" cy="1542654"/>
          </a:xfrm>
          <a:prstGeom prst="rect">
            <a:avLst/>
          </a:prstGeom>
        </p:spPr>
      </p:pic>
      <p:pic>
        <p:nvPicPr>
          <p:cNvPr id="15" name="Imagem 14" descr="Uma imagem com diagrama, file, Desenho técnico, Esquema&#10;&#10;Os conteúdos gerados por IA podem estar incorretos.">
            <a:extLst>
              <a:ext uri="{FF2B5EF4-FFF2-40B4-BE49-F238E27FC236}">
                <a16:creationId xmlns:a16="http://schemas.microsoft.com/office/drawing/2014/main" id="{9FFB8A6C-4826-F919-CE42-F405EE485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65" y="1063175"/>
            <a:ext cx="3937294" cy="145803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BECDBC-8B82-9736-A326-C1C531E331EE}"/>
              </a:ext>
            </a:extLst>
          </p:cNvPr>
          <p:cNvSpPr txBox="1"/>
          <p:nvPr/>
        </p:nvSpPr>
        <p:spPr>
          <a:xfrm>
            <a:off x="3827761" y="1997993"/>
            <a:ext cx="60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⇔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5A37F49-7596-1EAD-B773-B849DE24DA9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65AEDA-5C1E-93E5-763F-97965544FB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89C1826-E1E2-3CA0-FF55-EBEBA3CA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F3E56B1-6FF0-49B4-602A-5E31636F4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8A6A9D-CF66-C19D-E6DB-00A74ACFF084}"/>
              </a:ext>
            </a:extLst>
          </p:cNvPr>
          <p:cNvSpPr txBox="1"/>
          <p:nvPr/>
        </p:nvSpPr>
        <p:spPr>
          <a:xfrm>
            <a:off x="-1" y="594171"/>
            <a:ext cx="691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Identificação em Anel Fechado</a:t>
            </a:r>
            <a:r>
              <a:rPr lang="pt-PT" sz="1600" b="1" dirty="0"/>
              <a:t>: </a:t>
            </a:r>
            <a:r>
              <a:rPr lang="pt-PT" sz="1600" i="1" dirty="0"/>
              <a:t>Two-</a:t>
            </a:r>
            <a:r>
              <a:rPr lang="pt-PT" sz="1600" i="1" dirty="0" err="1"/>
              <a:t>Stage</a:t>
            </a:r>
            <a:r>
              <a:rPr lang="pt-PT" sz="1600" i="1" dirty="0"/>
              <a:t> </a:t>
            </a:r>
            <a:r>
              <a:rPr lang="pt-PT" sz="1600" i="1" dirty="0" err="1"/>
              <a:t>Method</a:t>
            </a:r>
            <a:r>
              <a:rPr lang="pt-PT" sz="1600" i="1" dirty="0"/>
              <a:t> </a:t>
            </a:r>
            <a:r>
              <a:rPr lang="pt-PT" sz="1200" dirty="0"/>
              <a:t>(Van </a:t>
            </a:r>
            <a:r>
              <a:rPr lang="pt-PT" sz="1200" dirty="0" err="1"/>
              <a:t>den</a:t>
            </a:r>
            <a:r>
              <a:rPr lang="pt-PT" sz="1200" dirty="0"/>
              <a:t> </a:t>
            </a:r>
            <a:r>
              <a:rPr lang="pt-PT" sz="1200" dirty="0" err="1"/>
              <a:t>Hof</a:t>
            </a:r>
            <a:r>
              <a:rPr lang="pt-PT" sz="1200" dirty="0"/>
              <a:t> &amp; </a:t>
            </a:r>
            <a:r>
              <a:rPr lang="pt-PT" sz="1200" dirty="0" err="1"/>
              <a:t>Schrama</a:t>
            </a:r>
            <a:r>
              <a:rPr lang="pt-PT" sz="1200" dirty="0"/>
              <a:t>)</a:t>
            </a:r>
            <a:endParaRPr lang="pt-PT" sz="1600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3A656E05-0472-A5F5-30DD-0A716519175A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6B8091E-7E1C-83A7-8C7E-9188FBB98670}"/>
              </a:ext>
            </a:extLst>
          </p:cNvPr>
          <p:cNvSpPr txBox="1"/>
          <p:nvPr/>
        </p:nvSpPr>
        <p:spPr>
          <a:xfrm>
            <a:off x="9216837" y="2363272"/>
            <a:ext cx="6018878" cy="19543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accent1"/>
                </a:solidFill>
              </a:rPr>
              <a:t>1- Identificação da função de sensibilidade S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 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um modelo linear FIR com 100 parâmetros (nº de parâmetros arbitrário para esta etapa)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Definindo um modelo </a:t>
            </a:r>
            <a:r>
              <a:rPr lang="pt-PT" sz="1100" dirty="0" err="1">
                <a:solidFill>
                  <a:schemeClr val="accent1"/>
                </a:solidFill>
              </a:rPr>
              <a:t>Hammerstein-Wiener</a:t>
            </a:r>
            <a:r>
              <a:rPr lang="pt-PT" sz="1100" dirty="0">
                <a:solidFill>
                  <a:schemeClr val="accent1"/>
                </a:solidFill>
              </a:rPr>
              <a:t>, com o modelo FIR identificado anteriormente como o bloco linear, e com a não-linearidade de saída igual á do sistema fisico (saturação da ação de controlo em valores conhecidos), obtém-se um modelo refinado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2 - Reconstrução da ação de controlo isolada aos efeitos do ruido (</a:t>
            </a:r>
            <a:r>
              <a:rPr lang="pt-PT" sz="1100" dirty="0" err="1">
                <a:solidFill>
                  <a:schemeClr val="accent1"/>
                </a:solidFill>
              </a:rPr>
              <a:t>û</a:t>
            </a:r>
            <a:r>
              <a:rPr lang="pt-PT" sz="1100" baseline="-25000" dirty="0" err="1">
                <a:solidFill>
                  <a:schemeClr val="accent1"/>
                </a:solidFill>
              </a:rPr>
              <a:t>r</a:t>
            </a:r>
            <a:r>
              <a:rPr lang="pt-PT" sz="1100" dirty="0">
                <a:solidFill>
                  <a:schemeClr val="accent1"/>
                </a:solidFill>
              </a:rPr>
              <a:t>)</a:t>
            </a:r>
          </a:p>
          <a:p>
            <a:pPr lvl="3"/>
            <a:r>
              <a:rPr lang="pt-PT" sz="1100" dirty="0">
                <a:solidFill>
                  <a:schemeClr val="accent1"/>
                </a:solidFill>
              </a:rPr>
              <a:t>3 – Identificação de G</a:t>
            </a:r>
            <a:r>
              <a:rPr lang="pt-PT" sz="1100" baseline="-25000" dirty="0">
                <a:solidFill>
                  <a:schemeClr val="accent1"/>
                </a:solidFill>
              </a:rPr>
              <a:t>0</a:t>
            </a:r>
            <a:r>
              <a:rPr lang="pt-PT" sz="1100" dirty="0">
                <a:solidFill>
                  <a:schemeClr val="accent1"/>
                </a:solidFill>
              </a:rPr>
              <a:t>: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noProof="0" dirty="0">
                <a:solidFill>
                  <a:schemeClr val="accent1"/>
                </a:solidFill>
              </a:rPr>
              <a:t>Identificação não-paramétrica aponta para modelo de 4ª ordem</a:t>
            </a:r>
          </a:p>
          <a:p>
            <a:pPr marL="285750" lvl="3" indent="-285750">
              <a:buFont typeface="+mj-lt"/>
              <a:buAutoNum type="romanLcPeriod"/>
            </a:pPr>
            <a:r>
              <a:rPr lang="pt-PT" sz="1100" dirty="0">
                <a:solidFill>
                  <a:schemeClr val="accent1"/>
                </a:solidFill>
              </a:rPr>
              <a:t>Ajustou-se modelo com 4 polos e 3 zeros, usando a ação de controlo reconstruída e a saída medida</a:t>
            </a:r>
            <a:endParaRPr lang="pt-PT" sz="1100" noProof="0" dirty="0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6C1A2D-1924-2D02-D92C-18D3262AA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9"/>
          <a:stretch>
            <a:fillRect/>
          </a:stretch>
        </p:blipFill>
        <p:spPr bwMode="auto">
          <a:xfrm>
            <a:off x="4915294" y="2798110"/>
            <a:ext cx="2388626" cy="41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6D07846-0BD4-D43A-87D6-9D0FB90EEC5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Chaveta à direita 8">
            <a:extLst>
              <a:ext uri="{FF2B5EF4-FFF2-40B4-BE49-F238E27FC236}">
                <a16:creationId xmlns:a16="http://schemas.microsoft.com/office/drawing/2014/main" id="{9CB4EA70-A0F1-660A-29EC-3212EB16E758}"/>
              </a:ext>
            </a:extLst>
          </p:cNvPr>
          <p:cNvSpPr/>
          <p:nvPr/>
        </p:nvSpPr>
        <p:spPr>
          <a:xfrm rot="16200000">
            <a:off x="5900633" y="1524995"/>
            <a:ext cx="338553" cy="2360958"/>
          </a:xfrm>
          <a:prstGeom prst="rightBrace">
            <a:avLst>
              <a:gd name="adj1" fmla="val 21463"/>
              <a:gd name="adj2" fmla="val 15171"/>
            </a:avLst>
          </a:prstGeom>
          <a:ln w="38100">
            <a:solidFill>
              <a:srgbClr val="009D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66FBA3-5CB0-2B4B-A83C-56B2EAD23568}"/>
              </a:ext>
            </a:extLst>
          </p:cNvPr>
          <p:cNvSpPr txBox="1"/>
          <p:nvPr/>
        </p:nvSpPr>
        <p:spPr>
          <a:xfrm>
            <a:off x="842852" y="4317653"/>
            <a:ext cx="39869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noProof="0" dirty="0"/>
              <a:t>Simplicidade</a:t>
            </a:r>
            <a:r>
              <a:rPr lang="pt-PT" sz="1100" noProof="0" dirty="0"/>
              <a:t>: Aplica métodos típicos de identificação em anel aberto, através duma reformulação do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/>
              <a:t>Flexibilidade</a:t>
            </a:r>
            <a:r>
              <a:rPr lang="pt-PT" sz="1100" dirty="0"/>
              <a:t>: Controlador pode ser não-linear e desconhecido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/>
              <a:t>Consistência</a:t>
            </a:r>
            <a:r>
              <a:rPr lang="pt-PT" sz="1100" dirty="0"/>
              <a:t>: Boa identificação da planta é independente da modelação do ruído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b="1" dirty="0"/>
              <a:t>Robustez</a:t>
            </a:r>
            <a:r>
              <a:rPr lang="pt-PT" sz="1100" dirty="0"/>
              <a:t>: Identificação consistente de </a:t>
            </a:r>
            <a:r>
              <a:rPr lang="pt-PT" sz="1100" dirty="0" err="1"/>
              <a:t>S</a:t>
            </a:r>
            <a:r>
              <a:rPr lang="pt-PT" sz="1100" baseline="-25000" dirty="0" err="1"/>
              <a:t>o</a:t>
            </a:r>
            <a:r>
              <a:rPr lang="pt-PT" sz="1100" dirty="0"/>
              <a:t> não é um requisito para uma boa identificação da planta  (variância elevada do modelo de </a:t>
            </a:r>
            <a:r>
              <a:rPr lang="pt-PT" sz="1100" dirty="0" err="1"/>
              <a:t>S</a:t>
            </a:r>
            <a:r>
              <a:rPr lang="pt-PT" sz="1100" baseline="-25000" dirty="0" err="1"/>
              <a:t>o</a:t>
            </a:r>
            <a:r>
              <a:rPr lang="pt-PT" sz="1100" b="1" dirty="0"/>
              <a:t> </a:t>
            </a:r>
            <a:r>
              <a:rPr lang="pt-PT" sz="1100" dirty="0"/>
              <a:t>é okay)</a:t>
            </a:r>
            <a:endParaRPr lang="pt-PT" sz="1100" b="1" dirty="0"/>
          </a:p>
        </p:txBody>
      </p:sp>
    </p:spTree>
    <p:extLst>
      <p:ext uri="{BB962C8B-B14F-4D97-AF65-F5344CB8AC3E}">
        <p14:creationId xmlns:p14="http://schemas.microsoft.com/office/powerpoint/2010/main" val="1550381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F653C74-0E7B-9B8A-0C70-A9FC21FE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F06416EF-9B48-1AEA-B735-7B9E7A76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3" r="8641"/>
          <a:stretch>
            <a:fillRect/>
          </a:stretch>
        </p:blipFill>
        <p:spPr>
          <a:xfrm>
            <a:off x="63500" y="800101"/>
            <a:ext cx="4207994" cy="3663950"/>
          </a:xfrm>
          <a:prstGeom prst="rect">
            <a:avLst/>
          </a:prstGeom>
        </p:spPr>
      </p:pic>
      <p:pic>
        <p:nvPicPr>
          <p:cNvPr id="22" name="Imagem 21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4DA681EC-837B-D13D-2CA6-758410D43F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20" r="8457"/>
          <a:stretch>
            <a:fillRect/>
          </a:stretch>
        </p:blipFill>
        <p:spPr>
          <a:xfrm>
            <a:off x="4288207" y="800101"/>
            <a:ext cx="3977767" cy="366395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D2AC046A-9AFC-4B68-2404-BE8DDA8D80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F0DC1B8-16DB-8CDF-2D51-0FD18A4C7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9BAEDB0-9B75-1588-DE61-FC12EF86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A436EC6-7283-3369-9E48-F08BCC027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E436944-89CB-7717-298F-1ADD805701C0}"/>
              </a:ext>
            </a:extLst>
          </p:cNvPr>
          <p:cNvSpPr txBox="1"/>
          <p:nvPr/>
        </p:nvSpPr>
        <p:spPr>
          <a:xfrm>
            <a:off x="-2" y="594171"/>
            <a:ext cx="791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u="sng" dirty="0"/>
              <a:t>Two-</a:t>
            </a:r>
            <a:r>
              <a:rPr lang="pt-PT" sz="1600" i="1" u="sng" dirty="0" err="1"/>
              <a:t>Stage</a:t>
            </a:r>
            <a:r>
              <a:rPr lang="pt-PT" sz="1600" i="1" u="sng" dirty="0"/>
              <a:t> </a:t>
            </a:r>
            <a:r>
              <a:rPr lang="pt-PT" sz="1600" i="1" u="sng" dirty="0" err="1"/>
              <a:t>Method</a:t>
            </a:r>
            <a:r>
              <a:rPr lang="pt-PT" sz="1600" i="1" u="sng" dirty="0"/>
              <a:t> </a:t>
            </a:r>
            <a:r>
              <a:rPr lang="pt-PT" sz="1600" dirty="0"/>
              <a:t>:</a:t>
            </a:r>
            <a:r>
              <a:rPr lang="pt-PT" sz="1600" i="1" dirty="0"/>
              <a:t> </a:t>
            </a:r>
            <a:r>
              <a:rPr lang="pt-PT" dirty="0"/>
              <a:t>Exemplo com ruído severo &amp; comparação com outros métodos</a:t>
            </a:r>
            <a:endParaRPr lang="pt-PT" sz="1600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2544F37-3623-B928-00F9-0E1EA42EE266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002E0794-3AEC-8D54-671F-D6310BACDBAC}"/>
              </a:ext>
            </a:extLst>
          </p:cNvPr>
          <p:cNvCxnSpPr>
            <a:cxnSpLocks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ABB7D65E-3C04-BAEA-7BEE-7CB7AA49E98D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 descr="Uma imagem com texto, Tipo de letra, captura de ecrã&#10;&#10;Os conteúdos gerados por IA podem estar incorretos.">
            <a:extLst>
              <a:ext uri="{FF2B5EF4-FFF2-40B4-BE49-F238E27FC236}">
                <a16:creationId xmlns:a16="http://schemas.microsoft.com/office/drawing/2014/main" id="{288A63F6-DDB9-111E-6F95-DF5CA1245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275" y="4101462"/>
            <a:ext cx="1592336" cy="841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CE3173E4-C665-1E32-BEDE-4A7062DC10AE}"/>
              </a:ext>
            </a:extLst>
          </p:cNvPr>
          <p:cNvSpPr txBox="1"/>
          <p:nvPr/>
        </p:nvSpPr>
        <p:spPr>
          <a:xfrm>
            <a:off x="2576390" y="1252085"/>
            <a:ext cx="1651000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-4.6 dB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082487-8158-6FD7-1CF4-63AC1DD9E144}"/>
              </a:ext>
            </a:extLst>
          </p:cNvPr>
          <p:cNvSpPr txBox="1"/>
          <p:nvPr/>
        </p:nvSpPr>
        <p:spPr>
          <a:xfrm>
            <a:off x="6510251" y="1252085"/>
            <a:ext cx="1701256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-28.7 dB</a:t>
            </a:r>
          </a:p>
        </p:txBody>
      </p:sp>
      <p:pic>
        <p:nvPicPr>
          <p:cNvPr id="34" name="Imagem 33" descr="Uma imagem com Tipo de letra, texto, file, branco&#10;&#10;Os conteúdos gerados por IA podem estar incorretos.">
            <a:extLst>
              <a:ext uri="{FF2B5EF4-FFF2-40B4-BE49-F238E27FC236}">
                <a16:creationId xmlns:a16="http://schemas.microsoft.com/office/drawing/2014/main" id="{5E8D04CF-F281-CEE0-BF36-3B7BF56DD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529" y="794211"/>
            <a:ext cx="1716571" cy="318175"/>
          </a:xfrm>
          <a:prstGeom prst="rect">
            <a:avLst/>
          </a:prstGeom>
          <a:ln>
            <a:solidFill>
              <a:srgbClr val="009DE0"/>
            </a:solidFill>
            <a:prstDash val="dash"/>
          </a:ln>
        </p:spPr>
      </p:pic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BA75B2C7-3B8F-1B90-DAC7-5D72FCFB1EBF}"/>
              </a:ext>
            </a:extLst>
          </p:cNvPr>
          <p:cNvCxnSpPr>
            <a:cxnSpLocks/>
          </p:cNvCxnSpPr>
          <p:nvPr/>
        </p:nvCxnSpPr>
        <p:spPr>
          <a:xfrm flipV="1">
            <a:off x="5651500" y="1849078"/>
            <a:ext cx="215900" cy="321333"/>
          </a:xfrm>
          <a:prstGeom prst="straightConnector1">
            <a:avLst/>
          </a:prstGeom>
          <a:ln w="19050">
            <a:solidFill>
              <a:srgbClr val="009DE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DF104F7-608C-CC80-0B84-1EE8C7C49A07}"/>
              </a:ext>
            </a:extLst>
          </p:cNvPr>
          <p:cNvSpPr txBox="1"/>
          <p:nvPr/>
        </p:nvSpPr>
        <p:spPr>
          <a:xfrm>
            <a:off x="2119097" y="4603750"/>
            <a:ext cx="4794784" cy="400110"/>
          </a:xfrm>
          <a:prstGeom prst="rect">
            <a:avLst/>
          </a:prstGeom>
          <a:noFill/>
          <a:ln>
            <a:solidFill>
              <a:srgbClr val="009DE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pt-PT" sz="1000" dirty="0">
                <a:solidFill>
                  <a:schemeClr val="tx1"/>
                </a:solidFill>
              </a:rPr>
              <a:t>Modelos obtidos pelo método direto e por identificação não-paramétrica por análise espectral tendem para o inverso do controlador com o aumentar do ruido</a:t>
            </a:r>
            <a:endParaRPr lang="pt-PT" sz="1000" dirty="0"/>
          </a:p>
        </p:txBody>
      </p: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47E7689C-908B-3177-9761-4C8278CDBE92}"/>
              </a:ext>
            </a:extLst>
          </p:cNvPr>
          <p:cNvCxnSpPr>
            <a:cxnSpLocks/>
          </p:cNvCxnSpPr>
          <p:nvPr/>
        </p:nvCxnSpPr>
        <p:spPr>
          <a:xfrm flipV="1">
            <a:off x="5651500" y="1771650"/>
            <a:ext cx="730250" cy="2832100"/>
          </a:xfrm>
          <a:prstGeom prst="straightConnector1">
            <a:avLst/>
          </a:prstGeom>
          <a:ln w="19050">
            <a:solidFill>
              <a:srgbClr val="009DE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4957B915-2D05-D2F5-758C-10989CD77E36}"/>
              </a:ext>
            </a:extLst>
          </p:cNvPr>
          <p:cNvSpPr/>
          <p:nvPr/>
        </p:nvSpPr>
        <p:spPr>
          <a:xfrm>
            <a:off x="4584700" y="2164061"/>
            <a:ext cx="1225550" cy="509289"/>
          </a:xfrm>
          <a:prstGeom prst="roundRect">
            <a:avLst/>
          </a:prstGeom>
          <a:solidFill>
            <a:srgbClr val="FFFFFF"/>
          </a:solidFill>
          <a:ln>
            <a:solidFill>
              <a:srgbClr val="009DE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tx1"/>
                </a:solidFill>
              </a:rPr>
              <a:t>Com ruído severo o t</a:t>
            </a:r>
            <a:r>
              <a:rPr lang="pt-PT" sz="800" i="1" dirty="0">
                <a:solidFill>
                  <a:schemeClr val="tx1"/>
                </a:solidFill>
              </a:rPr>
              <a:t>wo-</a:t>
            </a:r>
            <a:r>
              <a:rPr lang="pt-PT" sz="800" i="1" dirty="0" err="1">
                <a:solidFill>
                  <a:schemeClr val="tx1"/>
                </a:solidFill>
              </a:rPr>
              <a:t>stage</a:t>
            </a:r>
            <a:r>
              <a:rPr lang="pt-PT" sz="800" i="1" dirty="0">
                <a:solidFill>
                  <a:schemeClr val="tx1"/>
                </a:solidFill>
              </a:rPr>
              <a:t> </a:t>
            </a:r>
            <a:r>
              <a:rPr lang="pt-PT" sz="800" i="1" dirty="0" err="1">
                <a:solidFill>
                  <a:schemeClr val="tx1"/>
                </a:solidFill>
              </a:rPr>
              <a:t>method</a:t>
            </a:r>
            <a:r>
              <a:rPr lang="pt-PT" sz="800" i="1" dirty="0">
                <a:solidFill>
                  <a:schemeClr val="tx1"/>
                </a:solidFill>
              </a:rPr>
              <a:t> </a:t>
            </a:r>
            <a:r>
              <a:rPr lang="pt-PT" sz="800" dirty="0">
                <a:solidFill>
                  <a:schemeClr val="tx1"/>
                </a:solidFill>
              </a:rPr>
              <a:t>ainda</a:t>
            </a:r>
            <a:r>
              <a:rPr lang="pt-PT" sz="800" i="1" dirty="0">
                <a:solidFill>
                  <a:schemeClr val="tx1"/>
                </a:solidFill>
              </a:rPr>
              <a:t> </a:t>
            </a:r>
            <a:r>
              <a:rPr lang="pt-PT" sz="800" dirty="0">
                <a:solidFill>
                  <a:schemeClr val="tx1"/>
                </a:solidFill>
              </a:rPr>
              <a:t>consegue uma identificação razoável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49C69D-FE25-3822-C3A7-ADD4242F64FC}"/>
              </a:ext>
            </a:extLst>
          </p:cNvPr>
          <p:cNvSpPr txBox="1"/>
          <p:nvPr/>
        </p:nvSpPr>
        <p:spPr>
          <a:xfrm>
            <a:off x="63500" y="4678090"/>
            <a:ext cx="1704050" cy="246221"/>
          </a:xfrm>
          <a:prstGeom prst="rect">
            <a:avLst/>
          </a:prstGeom>
          <a:noFill/>
          <a:ln>
            <a:solidFill>
              <a:srgbClr val="009DE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pt-PT" sz="1000" dirty="0">
                <a:solidFill>
                  <a:schemeClr val="tx1"/>
                </a:solidFill>
              </a:rPr>
              <a:t>C(z) = 0.05(z</a:t>
            </a:r>
            <a:r>
              <a:rPr lang="pt-PT" sz="1000" baseline="30000" dirty="0">
                <a:solidFill>
                  <a:schemeClr val="tx1"/>
                </a:solidFill>
              </a:rPr>
              <a:t>-1</a:t>
            </a:r>
            <a:r>
              <a:rPr lang="pt-PT" sz="1000" dirty="0">
                <a:solidFill>
                  <a:schemeClr val="tx1"/>
                </a:solidFill>
              </a:rPr>
              <a:t> + 0.8z</a:t>
            </a:r>
            <a:r>
              <a:rPr lang="pt-PT" sz="1000" baseline="30000" dirty="0">
                <a:solidFill>
                  <a:schemeClr val="tx1"/>
                </a:solidFill>
              </a:rPr>
              <a:t>-2</a:t>
            </a:r>
            <a:r>
              <a:rPr lang="pt-PT" sz="1000" dirty="0">
                <a:solidFill>
                  <a:schemeClr val="tx1"/>
                </a:solidFill>
              </a:rPr>
              <a:t>)</a:t>
            </a:r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61400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B0E21C-2CF9-F74A-BBD2-8C12910E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AD565EF-C6A4-57B0-6760-C4A1D51B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35"/>
          <a:stretch>
            <a:fillRect/>
          </a:stretch>
        </p:blipFill>
        <p:spPr>
          <a:xfrm>
            <a:off x="4299686" y="745929"/>
            <a:ext cx="4455082" cy="3718121"/>
          </a:xfrm>
          <a:prstGeom prst="rect">
            <a:avLst/>
          </a:prstGeom>
        </p:spPr>
      </p:pic>
      <p:pic>
        <p:nvPicPr>
          <p:cNvPr id="9" name="Imagem 8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80230DA2-7149-3BBE-092F-FF4405A5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22" r="8601"/>
          <a:stretch>
            <a:fillRect/>
          </a:stretch>
        </p:blipFill>
        <p:spPr>
          <a:xfrm>
            <a:off x="81994" y="794211"/>
            <a:ext cx="4192250" cy="366984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E1C09E7-F3C1-699E-C894-2039EF3E613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8485B96-9C09-13AA-22CF-3D4A0FA92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8A438E6-A2A2-2E97-E43E-C36266782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49647EE-CF4B-7ADC-1249-271939BDC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D24C9B9B-6936-4EDD-14E2-6F4487AC17F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3558C32-A972-D371-8747-949E9099A8BE}"/>
              </a:ext>
            </a:extLst>
          </p:cNvPr>
          <p:cNvCxnSpPr>
            <a:cxnSpLocks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44DFA924-AFD7-F1C1-39C8-0EA5825E99A8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1CF96F9-B92A-2700-EB93-3344D9D54D8A}"/>
              </a:ext>
            </a:extLst>
          </p:cNvPr>
          <p:cNvSpPr txBox="1"/>
          <p:nvPr/>
        </p:nvSpPr>
        <p:spPr>
          <a:xfrm>
            <a:off x="6587337" y="2748899"/>
            <a:ext cx="1701256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7.1 dB</a:t>
            </a:r>
          </a:p>
        </p:txBody>
      </p:sp>
      <p:pic>
        <p:nvPicPr>
          <p:cNvPr id="34" name="Imagem 33" descr="Uma imagem com Tipo de letra, texto, file, branco&#10;&#10;Os conteúdos gerados por IA podem estar incorretos.">
            <a:extLst>
              <a:ext uri="{FF2B5EF4-FFF2-40B4-BE49-F238E27FC236}">
                <a16:creationId xmlns:a16="http://schemas.microsoft.com/office/drawing/2014/main" id="{F9A426BB-5D6E-77A6-8F92-256332BA9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115" y="4685104"/>
            <a:ext cx="1716571" cy="318175"/>
          </a:xfrm>
          <a:prstGeom prst="rect">
            <a:avLst/>
          </a:prstGeom>
          <a:ln>
            <a:solidFill>
              <a:srgbClr val="009DE0"/>
            </a:solidFill>
            <a:prstDash val="dash"/>
          </a:ln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F4FF129-AC33-BD5E-D37D-6729FC9A1BD8}"/>
              </a:ext>
            </a:extLst>
          </p:cNvPr>
          <p:cNvSpPr txBox="1"/>
          <p:nvPr/>
        </p:nvSpPr>
        <p:spPr>
          <a:xfrm>
            <a:off x="4572000" y="4721080"/>
            <a:ext cx="795088" cy="246221"/>
          </a:xfrm>
          <a:prstGeom prst="rect">
            <a:avLst/>
          </a:prstGeom>
          <a:noFill/>
          <a:ln>
            <a:solidFill>
              <a:srgbClr val="009DE0"/>
            </a:solidFill>
            <a:prstDash val="dash"/>
          </a:ln>
        </p:spPr>
        <p:txBody>
          <a:bodyPr wrap="square">
            <a:spAutoFit/>
          </a:bodyPr>
          <a:lstStyle/>
          <a:p>
            <a:pPr algn="ctr"/>
            <a:r>
              <a:rPr lang="pt-PT" sz="1000" dirty="0">
                <a:solidFill>
                  <a:schemeClr val="tx1"/>
                </a:solidFill>
              </a:rPr>
              <a:t>C(z) = 5</a:t>
            </a:r>
            <a:endParaRPr lang="pt-PT" sz="1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DBA6C12-1F08-0690-1456-1B9B30C6C131}"/>
              </a:ext>
            </a:extLst>
          </p:cNvPr>
          <p:cNvSpPr txBox="1"/>
          <p:nvPr/>
        </p:nvSpPr>
        <p:spPr>
          <a:xfrm>
            <a:off x="-2" y="594171"/>
            <a:ext cx="791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u="sng" dirty="0"/>
              <a:t>Two-</a:t>
            </a:r>
            <a:r>
              <a:rPr lang="pt-PT" sz="1600" i="1" u="sng" dirty="0" err="1"/>
              <a:t>Stage</a:t>
            </a:r>
            <a:r>
              <a:rPr lang="pt-PT" sz="1600" i="1" u="sng" dirty="0"/>
              <a:t> </a:t>
            </a:r>
            <a:r>
              <a:rPr lang="pt-PT" sz="1600" i="1" u="sng" dirty="0" err="1"/>
              <a:t>Method</a:t>
            </a:r>
            <a:r>
              <a:rPr lang="pt-PT" sz="1600" i="1" u="sng" dirty="0"/>
              <a:t> </a:t>
            </a:r>
            <a:r>
              <a:rPr lang="pt-PT" sz="1600" dirty="0"/>
              <a:t>:</a:t>
            </a:r>
            <a:r>
              <a:rPr lang="pt-PT" sz="1600" i="1" dirty="0"/>
              <a:t> </a:t>
            </a:r>
            <a:r>
              <a:rPr lang="pt-PT" dirty="0"/>
              <a:t>Exemplo com ruído severo &amp; comparação com outros métodos</a:t>
            </a:r>
            <a:endParaRPr lang="pt-PT" sz="1600" noProof="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AEFEBDB-3C20-7336-5268-8B958210C299}"/>
              </a:ext>
            </a:extLst>
          </p:cNvPr>
          <p:cNvSpPr txBox="1"/>
          <p:nvPr/>
        </p:nvSpPr>
        <p:spPr>
          <a:xfrm>
            <a:off x="2576390" y="1252085"/>
            <a:ext cx="1651000" cy="215444"/>
          </a:xfrm>
          <a:prstGeom prst="rect">
            <a:avLst/>
          </a:prstGeom>
          <a:solidFill>
            <a:srgbClr val="FFFFFF"/>
          </a:solidFill>
          <a:ln w="19050">
            <a:solidFill>
              <a:srgbClr val="009DE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800" dirty="0"/>
              <a:t> Signal to Noise Ratio ≈ 27.1dB</a:t>
            </a:r>
          </a:p>
        </p:txBody>
      </p:sp>
    </p:spTree>
    <p:extLst>
      <p:ext uri="{BB962C8B-B14F-4D97-AF65-F5344CB8AC3E}">
        <p14:creationId xmlns:p14="http://schemas.microsoft.com/office/powerpoint/2010/main" val="2508961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496B38A-6905-530C-4C2C-BFD32B476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6DFC794-3AF3-F6A6-EFE1-896CA177701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737CFF5-D124-2859-CE7E-46B793BA52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54CC20E-04EF-7DF6-C543-74D792F7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6A02EBAF-6190-9FDE-59AD-27DBDAD66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1C0B6946-EF94-3655-A478-441AFA5F58D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D3934AF2-7E6B-01CB-DBBE-03D0B3B5E469}"/>
              </a:ext>
            </a:extLst>
          </p:cNvPr>
          <p:cNvCxnSpPr>
            <a:cxnSpLocks/>
          </p:cNvCxnSpPr>
          <p:nvPr/>
        </p:nvCxnSpPr>
        <p:spPr>
          <a:xfrm flipV="1">
            <a:off x="15235715" y="2849187"/>
            <a:ext cx="636426" cy="49127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7B3ABAEA-9EFD-4296-D6C7-6144B00F24F8}"/>
              </a:ext>
            </a:extLst>
          </p:cNvPr>
          <p:cNvSpPr/>
          <p:nvPr/>
        </p:nvSpPr>
        <p:spPr>
          <a:xfrm>
            <a:off x="387350" y="2007507"/>
            <a:ext cx="45719" cy="5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EBCAB8-8E2D-EAE5-B7AF-836B851511AA}"/>
              </a:ext>
            </a:extLst>
          </p:cNvPr>
          <p:cNvSpPr txBox="1"/>
          <p:nvPr/>
        </p:nvSpPr>
        <p:spPr>
          <a:xfrm>
            <a:off x="-2" y="594171"/>
            <a:ext cx="791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u="sng" dirty="0"/>
              <a:t>Two-</a:t>
            </a:r>
            <a:r>
              <a:rPr lang="pt-PT" sz="1600" i="1" u="sng" dirty="0" err="1"/>
              <a:t>Stage</a:t>
            </a:r>
            <a:r>
              <a:rPr lang="pt-PT" sz="1600" i="1" u="sng" dirty="0"/>
              <a:t> </a:t>
            </a:r>
            <a:r>
              <a:rPr lang="pt-PT" sz="1600" i="1" u="sng" dirty="0" err="1"/>
              <a:t>Method</a:t>
            </a:r>
            <a:r>
              <a:rPr lang="pt-PT" sz="1600" i="1" u="sng" dirty="0"/>
              <a:t> </a:t>
            </a:r>
            <a:r>
              <a:rPr lang="pt-PT" sz="1600" dirty="0"/>
              <a:t>:</a:t>
            </a:r>
            <a:r>
              <a:rPr lang="pt-PT" sz="1600" i="1" dirty="0"/>
              <a:t> </a:t>
            </a:r>
            <a:r>
              <a:rPr lang="pt-PT" sz="1600" dirty="0"/>
              <a:t>Identificação da </a:t>
            </a:r>
            <a:r>
              <a:rPr lang="pt-PT" sz="1600" dirty="0" err="1"/>
              <a:t>mini-mesa</a:t>
            </a:r>
            <a:endParaRPr lang="pt-PT" sz="1600" noProof="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FCD61BCF-C282-867D-D9BB-4E925501E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448" t="1425" r="8385"/>
          <a:stretch>
            <a:fillRect/>
          </a:stretch>
        </p:blipFill>
        <p:spPr>
          <a:xfrm>
            <a:off x="156117" y="986896"/>
            <a:ext cx="4148254" cy="35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9A62019-DE12-5A8A-BEBC-E5863EE3B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90A21E0-4A36-D0DF-674E-F0B77375A8F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EBC9FA5-3B8C-AEF9-0F3A-A5E85864D7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C346DB6-2EF9-728A-D0CF-5A71BEE4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FE83586-E639-65EF-F795-22ACA4CCE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2550854-E8CC-8EB8-A0C8-BFDB069DEB8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E50B0E11-3D29-DA7D-6F00-79CDF7D30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199" y="576154"/>
            <a:ext cx="7909791" cy="456734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BB63FB-5139-40C0-0B3F-D3F8C4CB4877}"/>
              </a:ext>
            </a:extLst>
          </p:cNvPr>
          <p:cNvSpPr txBox="1"/>
          <p:nvPr/>
        </p:nvSpPr>
        <p:spPr>
          <a:xfrm rot="16200000">
            <a:off x="-1336090" y="2447720"/>
            <a:ext cx="3588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Sismo: </a:t>
            </a:r>
            <a:r>
              <a:rPr lang="pt-PT" dirty="0" err="1"/>
              <a:t>Tolmezzo</a:t>
            </a:r>
            <a:r>
              <a:rPr lang="pt-PT" dirty="0"/>
              <a:t>  (Escala reduzida)</a:t>
            </a:r>
          </a:p>
        </p:txBody>
      </p:sp>
    </p:spTree>
    <p:extLst>
      <p:ext uri="{BB962C8B-B14F-4D97-AF65-F5344CB8AC3E}">
        <p14:creationId xmlns:p14="http://schemas.microsoft.com/office/powerpoint/2010/main" val="2382413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02CEBC8-3E3A-8544-5A41-A8F2AAA2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4E0A803-ECC7-6243-B4CB-F72FB6BBD2D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B68D81D-A312-BE29-5176-CEB50EA8E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88987C-C8EF-7B5D-723B-0E9572EB6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710FC8-FB35-5898-18EE-78AF6FC1B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1466BBDD-51B2-78FB-C40A-7153472DCF7F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3F8772-67E7-8F4B-820B-92C56ADD4EBC}"/>
              </a:ext>
            </a:extLst>
          </p:cNvPr>
          <p:cNvSpPr txBox="1"/>
          <p:nvPr/>
        </p:nvSpPr>
        <p:spPr>
          <a:xfrm rot="16200000">
            <a:off x="-1336090" y="2447720"/>
            <a:ext cx="3588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Sismo: </a:t>
            </a:r>
            <a:r>
              <a:rPr lang="pt-PT" dirty="0" err="1"/>
              <a:t>L’Aquila</a:t>
            </a:r>
            <a:r>
              <a:rPr lang="pt-PT" dirty="0"/>
              <a:t> (Escala reduzida)</a:t>
            </a:r>
          </a:p>
        </p:txBody>
      </p:sp>
      <p:pic>
        <p:nvPicPr>
          <p:cNvPr id="13" name="Imagem 12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9ADB1523-CC7D-6CD6-720C-DAAB5FDBE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" y="571921"/>
            <a:ext cx="7960157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6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2BB720B-427A-367A-9794-FA34AD82F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91A151-2674-A369-A327-8A92934DF3A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1E8BFD5-5CAC-C0A6-2FC5-809535BC4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91FABB8-8211-519B-29B2-CA226455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FCA102A-8148-368D-32B6-24BCE5850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3004210-FEBE-3142-3537-6A6565945A5E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19F205-655D-7CCC-892E-9AE9C362A111}"/>
              </a:ext>
            </a:extLst>
          </p:cNvPr>
          <p:cNvSpPr txBox="1"/>
          <p:nvPr/>
        </p:nvSpPr>
        <p:spPr>
          <a:xfrm>
            <a:off x="0" y="636817"/>
            <a:ext cx="267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noProof="0" dirty="0"/>
              <a:t>Trabalhos </a:t>
            </a:r>
            <a:r>
              <a:rPr lang="pt-PT" b="1" u="sng" dirty="0"/>
              <a:t>a decorrer</a:t>
            </a:r>
            <a:endParaRPr lang="pt-PT" b="1" u="sng" noProof="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C3895B08-C611-CC43-A7EE-7C526448D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799056"/>
              </p:ext>
            </p:extLst>
          </p:nvPr>
        </p:nvGraphicFramePr>
        <p:xfrm>
          <a:off x="410400" y="900704"/>
          <a:ext cx="7963200" cy="394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08785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0A20E9-6D92-5E20-EBB6-2555362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DC6DB34-E342-B6FC-3A3A-6CED92D513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D9CBFD-DE7B-6C64-69CF-8E9A825532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48121"/>
            <a:ext cx="548700" cy="393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fld id="{00000000-1234-1234-1234-123412341234}" type="slidenum">
              <a:rPr kumimoji="0" lang="pt-PT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  <a:tabLst/>
                <a:defRPr/>
              </a:pPr>
              <a:t>37</a:t>
            </a:fld>
            <a:endParaRPr kumimoji="0" lang="pt-PT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91EC895-5C24-BB9A-7CEA-E6C27345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3CEB74-2EE5-5078-B766-1D344E98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D7630B-104D-5825-06B9-DC437FABBA7E}"/>
              </a:ext>
            </a:extLst>
          </p:cNvPr>
          <p:cNvSpPr txBox="1"/>
          <p:nvPr/>
        </p:nvSpPr>
        <p:spPr>
          <a:xfrm>
            <a:off x="-51205" y="622186"/>
            <a:ext cx="196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b="1" u="sng" dirty="0"/>
              <a:t>Conclusões</a:t>
            </a:r>
            <a:endParaRPr kumimoji="0" lang="pt-PT" sz="1400" b="1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C262BE2-CF4F-7072-27F8-4FD5B816C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495423"/>
              </p:ext>
            </p:extLst>
          </p:nvPr>
        </p:nvGraphicFramePr>
        <p:xfrm>
          <a:off x="410400" y="893389"/>
          <a:ext cx="7963200" cy="1588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FFB752D-3E52-E51B-33DE-38AFAFA951E4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pt-PT" sz="14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Conclusões &amp; Desenvolvimentos Futuros</a:t>
            </a:r>
            <a:endParaRPr kumimoji="0" lang="pt-PT" sz="14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6CAEF3-204E-F7AD-E5BA-1D8D840C2BE8}"/>
              </a:ext>
            </a:extLst>
          </p:cNvPr>
          <p:cNvSpPr txBox="1"/>
          <p:nvPr/>
        </p:nvSpPr>
        <p:spPr>
          <a:xfrm>
            <a:off x="330915" y="267433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u="sng" dirty="0"/>
              <a:t>Desenvolvimentos Futuros </a:t>
            </a:r>
            <a:endParaRPr lang="pt-PT" dirty="0"/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2C1D28B0-160F-BF3A-F5AD-335C7C5E5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980704"/>
              </p:ext>
            </p:extLst>
          </p:nvPr>
        </p:nvGraphicFramePr>
        <p:xfrm>
          <a:off x="410400" y="2950281"/>
          <a:ext cx="7963200" cy="1709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54626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91441" y="540000"/>
            <a:ext cx="900529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00B0F0"/>
                </a:solidFill>
              </a:rPr>
              <a:t>Problema: </a:t>
            </a:r>
            <a:r>
              <a:rPr lang="pt-BR" sz="1600" b="1" dirty="0"/>
              <a:t>Dinâmica do modelo físico afeta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122843" y="4240877"/>
            <a:ext cx="8047974" cy="62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00B0F0"/>
                </a:solidFill>
              </a:rPr>
              <a:t>Objetivo: </a:t>
            </a:r>
            <a:r>
              <a:rPr lang="pt-BR" sz="1600" b="1" dirty="0"/>
              <a:t>Implementar estratégia de controlo que garanta que as vibrações da 	plataforma seguem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16"/>
          <a:stretch>
            <a:fillRect/>
          </a:stretch>
        </p:blipFill>
        <p:spPr>
          <a:xfrm>
            <a:off x="55345" y="1081494"/>
            <a:ext cx="3445843" cy="293745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9764A9A-9B25-7362-1EB4-745C8BD9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28"/>
          <a:stretch>
            <a:fillRect/>
          </a:stretch>
        </p:blipFill>
        <p:spPr>
          <a:xfrm>
            <a:off x="3840364" y="1316649"/>
            <a:ext cx="5236946" cy="2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9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Ensaio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411842" y="2679743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828218" y="1366581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421623" y="1797731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770491" y="2916901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730824" y="226381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671591" y="3556016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411841" y="3836322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680074" y="4108059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119521" y="4358107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448499" y="3111704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067269" y="3111704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107666" y="4098395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050836" y="4094541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401544" y="4367774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402113" y="4085693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384130" y="4093374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749399" y="1552001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49399" y="1571051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814735" y="4173441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766874" y="2909915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1E573-CDD2-7677-2EDD-6A8FD5FF8EF3}"/>
              </a:ext>
            </a:extLst>
          </p:cNvPr>
          <p:cNvSpPr/>
          <p:nvPr/>
        </p:nvSpPr>
        <p:spPr>
          <a:xfrm>
            <a:off x="7852672" y="1775521"/>
            <a:ext cx="1198984" cy="1071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 do sistema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533ABA17-9A50-45EC-AC99-5CB1CC61BAF3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1D3CAA-9B78-6292-5203-AB4CE804AE3D}"/>
              </a:ext>
            </a:extLst>
          </p:cNvPr>
          <p:cNvSpPr txBox="1"/>
          <p:nvPr/>
        </p:nvSpPr>
        <p:spPr>
          <a:xfrm>
            <a:off x="7829729" y="3556016"/>
            <a:ext cx="1175700" cy="9541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LQI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  <p:bldP spid="7" grpId="0" animBg="1"/>
      <p:bldP spid="17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8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B4CD8439-9BDA-43F7-4330-61F874C4707B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2910</Words>
  <Application>Microsoft Office PowerPoint</Application>
  <PresentationFormat>Apresentação no Ecrã (16:9)</PresentationFormat>
  <Paragraphs>275</Paragraphs>
  <Slides>37</Slides>
  <Notes>36</Notes>
  <HiddenSlides>4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37</vt:i4>
      </vt:variant>
    </vt:vector>
  </HeadingPairs>
  <TitlesOfParts>
    <vt:vector size="43" baseType="lpstr">
      <vt:lpstr>Aptos Display</vt:lpstr>
      <vt:lpstr>Bebas Neue</vt:lpstr>
      <vt:lpstr>Arial</vt:lpstr>
      <vt:lpstr>Times New Roman</vt:lpstr>
      <vt:lpstr>Cambria Math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15</cp:revision>
  <dcterms:modified xsi:type="dcterms:W3CDTF">2026-02-26T17:47:14Z</dcterms:modified>
</cp:coreProperties>
</file>